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6DF567-857C-4A55-AF3D-D36C103D579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F60F095-7152-43D6-9A48-B2B384DA5D7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3A3AF-9EEC-4ED8-A557-A7D7D189A7D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0A59C7-9AA3-4C60-8F8B-A654DFC58B5C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D20E6-420E-4C93-84BB-6713AC60D6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8B30C2-BD05-476C-9F92-2E1313E0FB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D7E272-B70C-4107-AFFA-52FE0E30D90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125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40A770-08AB-442E-B5EA-DEF369AA4B2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A20658-0313-43CD-B6F1-0A944EE632B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10B9AB-B926-4FBF-B6C7-AA767D1EBCC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C6F0A9-8649-4239-B1A8-A87EB67298D2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8DCF4A-CEA9-471B-963A-9ED30807FF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8F14DF-5722-4060-9822-46158B3F4B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172B37-DEC0-4C80-9D9B-F1A2EE94F74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19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C85A491-7446-4BE3-98D9-4D0A20441D1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D27357F-430A-4EC8-A21E-6189C1DDEF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EEDF0B-527A-49C3-B7F8-77333E07BC4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11ED16-0635-42BA-BBC2-0A8E8760A976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9D5F07-A20D-4207-B078-8AFE928F9E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233A08-171F-47D4-9BE0-4C190E6081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5C35C4-99F9-4EC9-B20F-69812760FD09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24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96851-AA20-4D42-8B41-CCAA1869B4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DA9E68-2080-4ACC-BBCE-10557C8CAA8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53F0D0-D392-45AC-A46F-857AFA5E05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FF42DE-FE3B-466B-9B1A-D58D4688B206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362DC2-E23B-4436-B770-C98C4DE22C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908277-4322-4BD8-B213-E1831C30CF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3C82AE5-EB8E-4B14-8B3C-7C05E12C6D1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50678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43847-FFD2-4A00-B5BE-6F62D0CC5D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46DFA1-0A22-4BEB-B994-B7216DF032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2C27FD-E41D-45BD-A45B-B459A1EF5D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14FCB0-82F3-420E-99D0-A5D2F2AB8BE2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AB2464-2052-47E0-99A2-33F4E88267C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3BF269-0C10-4D6A-A4FB-7C0DED7E79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2D107C-77D7-4A01-8980-2DCA153AA4B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6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29F8D-7E6C-411E-8D7F-5351146E7EC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5F0B2E-B8C9-45FE-BB0D-0D403AE43A7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76522ED-50DA-43C1-849A-C295D4D24C6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4D1794-EF33-4018-8F65-1975C5C610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F5CCEC-B8C5-4D62-B1A9-E8E9A6F7D03F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25632A-24A2-4024-BF26-CFC2E80998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8AE19E-C1E6-486F-832A-30CB0F2225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3CEC42-D8E2-4ED1-A9B4-CC9E3146244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51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89388E-E5E5-4F40-8ADD-45940DA926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B21832-3C2A-487E-9ABB-BA9167D0C0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F4B623C-46BC-42FF-AD61-84BCE9C641E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0A176CF-0EEB-40B3-A80E-BB8BFD903D0B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92FB56-38BA-4F0A-84BE-F78085E95547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8AF2A4-E9E9-4BA8-86D8-F7B8C30E4A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038EA-1785-40CA-93DC-F52EC49BB052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5EACE98-F007-4AEA-B43C-5778A751DA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0C58EC-2B1E-4296-9381-CE58E4E6116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3414C3-3068-400B-97AE-5511FDE40B03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287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3FA68-0F48-4430-BAE8-58085B37F6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DFFF36-E33F-498B-87E8-B4978AD60FB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860AB7-F6C8-4864-A0B7-CFDDDF9959A7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63B3D4-76E6-4241-B39A-3F0214667C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9E4EC1-4479-49C9-B07F-32EA32737C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74349D-3DD1-478B-9877-E47231B4C67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7341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7D5FEEB-C97C-4948-BD63-39FAC7B019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33518D-1DB4-4060-9363-DDAA98E5D888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9DA633-ED39-433A-879E-03D4B09D8CA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F48F5A-E269-4B7E-BD42-CF4B73D8419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E55309-4E6F-48EA-838A-7CF42A38759B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85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B973A-9506-4EDC-BFA4-A707B16AD7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15246C-6D9B-4CB0-9D3D-916EABCC6C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520740-9779-4EC7-BDF4-D983A6955BB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4E53E3B-FCA3-4914-A0C5-73F6F19C58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E729DA-E04E-4DF4-9B1B-D1DA6C4A5FC9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A1A7AD2-BEC5-466D-B74B-443739C7B9A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711509-CC49-4C20-B95E-BB72BA6C96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DBBB3E-028D-450E-91F4-0D54E9857B7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52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8AEC31-2033-42E6-9943-0D1ACD6102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87EE32D-6242-4037-BCA1-EE58E26178E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DBFCF6-BC80-4FF0-8098-9420937A9C1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6169A2F-3CF6-471F-8ACB-1E96AF352AE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DBCF47-F878-4C3D-B1DE-5E9580E930BD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3E5187-43E1-4E44-A31C-6A6A955D7F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D5AC12-782F-4DD2-8B6B-A17A52C96E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E4E092-96C5-4344-90F8-B90A41BBD4D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254100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056475-5FE4-4F28-852E-A3D42094D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D2D9BF-AEB3-4900-8866-CF3D31ED77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56E206-F9AB-409D-92FB-C6BF15C18E9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F3112C31-7F55-4939-8453-AFF5DA50EE93}" type="datetime1">
              <a:rPr lang="de-DE"/>
              <a:pPr lvl="0"/>
              <a:t>09.04.2020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690957-AAEF-4A68-B6BD-7431977BCC9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1188B7-A4D5-481E-B549-1C61CFB4D39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70D8560-9DDA-4F64-841F-6F8BF4F4D5B1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e-D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Gras, draußen, sitzend, klein enthält.&#10;&#10;Automatisch generierte Beschreibung">
            <a:extLst>
              <a:ext uri="{FF2B5EF4-FFF2-40B4-BE49-F238E27FC236}">
                <a16:creationId xmlns:a16="http://schemas.microsoft.com/office/drawing/2014/main" id="{9AF297A7-95F6-40FF-8F36-712FD7CF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81CDF5B-EBD5-4D60-9D6C-5970E2AD5A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40080" y="640080"/>
            <a:ext cx="2752353" cy="2709275"/>
          </a:xfrm>
          <a:solidFill>
            <a:srgbClr val="FFFFFF"/>
          </a:solidFill>
          <a:ln w="174622">
            <a:solidFill>
              <a:srgbClr val="FFFFFF"/>
            </a:solidFill>
            <a:prstDash val="solid"/>
          </a:ln>
        </p:spPr>
        <p:txBody>
          <a:bodyPr anchor="ctr"/>
          <a:lstStyle/>
          <a:p>
            <a:pPr lvl="0"/>
            <a:r>
              <a:rPr lang="en-US" sz="2800" b="1">
                <a:solidFill>
                  <a:srgbClr val="262626"/>
                </a:solidFill>
              </a:rPr>
              <a:t>Ostergrüße aus der Kita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E1F1A485-46C2-4661-A472-33E5C6DB42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17" b="14318"/>
          <a:stretch>
            <a:fillRect/>
          </a:stretch>
        </p:blipFill>
        <p:spPr>
          <a:xfrm>
            <a:off x="4988271" y="319171"/>
            <a:ext cx="6848371" cy="40510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el 13">
            <a:extLst>
              <a:ext uri="{FF2B5EF4-FFF2-40B4-BE49-F238E27FC236}">
                <a16:creationId xmlns:a16="http://schemas.microsoft.com/office/drawing/2014/main" id="{F174C5B9-2E39-4296-ABB0-415481A6B6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9537" y="4698607"/>
            <a:ext cx="6848371" cy="1739710"/>
          </a:xfrm>
        </p:spPr>
        <p:txBody>
          <a:bodyPr anchorCtr="1"/>
          <a:lstStyle/>
          <a:p>
            <a:pPr lvl="0" algn="ctr"/>
            <a:r>
              <a:rPr lang="de-DE" b="1">
                <a:latin typeface="Segoe UI Light" pitchFamily="34"/>
                <a:cs typeface="Segoe UI Light" pitchFamily="34"/>
              </a:rPr>
              <a:t>Julia wünscht Euch   fröhliche Ostertage!</a:t>
            </a:r>
          </a:p>
        </p:txBody>
      </p:sp>
      <p:pic>
        <p:nvPicPr>
          <p:cNvPr id="4" name="Bildplatzhalter 12" descr="Ein Bild, das Person, Frau, haltend, lächelnd enthält.&#10;&#10;Automatisch generierte Beschreibung">
            <a:extLst>
              <a:ext uri="{FF2B5EF4-FFF2-40B4-BE49-F238E27FC236}">
                <a16:creationId xmlns:a16="http://schemas.microsoft.com/office/drawing/2014/main" id="{4F2DB7E8-7BF3-4402-BDDB-7D97CEB5929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5883" r="5883"/>
          <a:stretch>
            <a:fillRect/>
          </a:stretch>
        </p:blipFill>
        <p:spPr>
          <a:xfrm>
            <a:off x="508863" y="319171"/>
            <a:ext cx="4130673" cy="6219657"/>
          </a:xfrm>
        </p:spPr>
      </p:pic>
      <p:sp>
        <p:nvSpPr>
          <p:cNvPr id="5" name="Herz 14">
            <a:extLst>
              <a:ext uri="{FF2B5EF4-FFF2-40B4-BE49-F238E27FC236}">
                <a16:creationId xmlns:a16="http://schemas.microsoft.com/office/drawing/2014/main" id="{E49FDE7F-0116-4D7C-9457-7DDE249CC18E}"/>
              </a:ext>
            </a:extLst>
          </p:cNvPr>
          <p:cNvSpPr/>
          <p:nvPr/>
        </p:nvSpPr>
        <p:spPr>
          <a:xfrm>
            <a:off x="10628244" y="5276920"/>
            <a:ext cx="516837" cy="58309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abs f3"/>
              <a:gd name="f9" fmla="abs f4"/>
              <a:gd name="f10" fmla="abs f5"/>
              <a:gd name="f11" fmla="val f6"/>
              <a:gd name="f12" fmla="*/ f7 f0 1"/>
              <a:gd name="f13" fmla="?: f8 f3 1"/>
              <a:gd name="f14" fmla="?: f9 f4 1"/>
              <a:gd name="f15" fmla="?: f10 f5 1"/>
              <a:gd name="f16" fmla="*/ f12 1 f2"/>
              <a:gd name="f17" fmla="*/ f13 1 21600"/>
              <a:gd name="f18" fmla="*/ f14 1 21600"/>
              <a:gd name="f19" fmla="*/ 21600 f13 1"/>
              <a:gd name="f20" fmla="*/ 21600 f14 1"/>
              <a:gd name="f21" fmla="+- f16 0 f1"/>
              <a:gd name="f22" fmla="min f18 f17"/>
              <a:gd name="f23" fmla="*/ f19 1 f15"/>
              <a:gd name="f24" fmla="*/ f20 1 f15"/>
              <a:gd name="f25" fmla="val f23"/>
              <a:gd name="f26" fmla="val f24"/>
              <a:gd name="f27" fmla="+- f26 0 f11"/>
              <a:gd name="f28" fmla="+- f25 0 f11"/>
              <a:gd name="f29" fmla="*/ f26 f22 1"/>
              <a:gd name="f30" fmla="*/ f27 1 3"/>
              <a:gd name="f31" fmla="*/ f27 1 4"/>
              <a:gd name="f32" fmla="*/ f28 1 2"/>
              <a:gd name="f33" fmla="*/ f28 1 6"/>
              <a:gd name="f34" fmla="*/ f28 49 1"/>
              <a:gd name="f35" fmla="*/ f28 10 1"/>
              <a:gd name="f36" fmla="*/ f28 5 1"/>
              <a:gd name="f37" fmla="*/ f27 2 1"/>
              <a:gd name="f38" fmla="+- f11 f32 0"/>
              <a:gd name="f39" fmla="*/ f34 1 48"/>
              <a:gd name="f40" fmla="*/ f35 1 48"/>
              <a:gd name="f41" fmla="+- f11 0 f30"/>
              <a:gd name="f42" fmla="*/ f36 1 6"/>
              <a:gd name="f43" fmla="*/ f37 1 3"/>
              <a:gd name="f44" fmla="*/ f33 f22 1"/>
              <a:gd name="f45" fmla="*/ f31 f22 1"/>
              <a:gd name="f46" fmla="+- f38 0 f39"/>
              <a:gd name="f47" fmla="+- f38 0 f40"/>
              <a:gd name="f48" fmla="+- f38 f40 0"/>
              <a:gd name="f49" fmla="+- f38 f39 0"/>
              <a:gd name="f50" fmla="*/ f42 f22 1"/>
              <a:gd name="f51" fmla="*/ f43 f22 1"/>
              <a:gd name="f52" fmla="*/ f38 f22 1"/>
              <a:gd name="f53" fmla="*/ f41 f22 1"/>
              <a:gd name="f54" fmla="*/ f48 f22 1"/>
              <a:gd name="f55" fmla="*/ f49 f22 1"/>
              <a:gd name="f56" fmla="*/ f46 f22 1"/>
              <a:gd name="f57" fmla="*/ f47 f2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">
                <a:pos x="f52" y="f45"/>
              </a:cxn>
            </a:cxnLst>
            <a:rect l="f44" t="f45" r="f50" b="f51"/>
            <a:pathLst>
              <a:path>
                <a:moveTo>
                  <a:pt x="f52" y="f45"/>
                </a:moveTo>
                <a:cubicBezTo>
                  <a:pt x="f54" y="f53"/>
                  <a:pt x="f55" y="f45"/>
                  <a:pt x="f52" y="f29"/>
                </a:cubicBezTo>
                <a:cubicBezTo>
                  <a:pt x="f56" y="f45"/>
                  <a:pt x="f57" y="f53"/>
                  <a:pt x="f52" y="f45"/>
                </a:cubicBezTo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981FD-4A6F-4C1E-9ADB-98E1DAFADD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051" y="2092302"/>
            <a:ext cx="3651464" cy="1676607"/>
          </a:xfrm>
        </p:spPr>
        <p:txBody>
          <a:bodyPr anchorCtr="1"/>
          <a:lstStyle/>
          <a:p>
            <a:pPr lvl="0" algn="ctr"/>
            <a:r>
              <a:rPr lang="de-DE" sz="3700" b="1">
                <a:latin typeface="Segoe UI Light" pitchFamily="34"/>
                <a:cs typeface="Segoe UI Light" pitchFamily="34"/>
              </a:rPr>
              <a:t>Blumigduftende Ostergrüße von Patricia</a:t>
            </a:r>
          </a:p>
        </p:txBody>
      </p:sp>
      <p:pic>
        <p:nvPicPr>
          <p:cNvPr id="3" name="Inhaltsplatzhalter 4" descr="Ein Bild, das draußen, Gras, sitzend, Blume enthält.&#10;&#10;Automatisch generierte Beschreibung">
            <a:extLst>
              <a:ext uri="{FF2B5EF4-FFF2-40B4-BE49-F238E27FC236}">
                <a16:creationId xmlns:a16="http://schemas.microsoft.com/office/drawing/2014/main" id="{717AC874-791B-4AE0-9292-91BD1E4655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899" b="-2"/>
          <a:stretch>
            <a:fillRect/>
          </a:stretch>
        </p:blipFill>
        <p:spPr>
          <a:xfrm rot="5400013">
            <a:off x="4986524" y="-347472"/>
            <a:ext cx="6858000" cy="75529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8" descr="Gänseblümchen: Steckbrief der homöopathischen Blume">
            <a:extLst>
              <a:ext uri="{FF2B5EF4-FFF2-40B4-BE49-F238E27FC236}">
                <a16:creationId xmlns:a16="http://schemas.microsoft.com/office/drawing/2014/main" id="{826ED42F-8CA1-4929-95B8-858E510A6E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2377" y="4192176"/>
            <a:ext cx="1873770" cy="14035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8" descr="Gänseblümchen: Steckbrief der homöopathischen Blume">
            <a:extLst>
              <a:ext uri="{FF2B5EF4-FFF2-40B4-BE49-F238E27FC236}">
                <a16:creationId xmlns:a16="http://schemas.microsoft.com/office/drawing/2014/main" id="{0D21B6C0-C935-4C85-8E20-1B456EE1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6625" y="4192176"/>
            <a:ext cx="1873770" cy="140351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B9240-E70A-4226-B56E-53545B4282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74736" y="640080"/>
            <a:ext cx="3377180" cy="3708897"/>
          </a:xfrm>
        </p:spPr>
        <p:txBody>
          <a:bodyPr anchor="b"/>
          <a:lstStyle/>
          <a:p>
            <a:pPr lvl="0"/>
            <a:r>
              <a:rPr lang="en-US"/>
              <a:t>...schickt Euch Sabine</a:t>
            </a:r>
          </a:p>
        </p:txBody>
      </p:sp>
      <p:pic>
        <p:nvPicPr>
          <p:cNvPr id="3" name="Inhaltsplatzhalter 4" descr="Ein Bild, das drinnen, Person, Mann, sitzend enthält.&#10;&#10;Automatisch generierte Beschreibung">
            <a:extLst>
              <a:ext uri="{FF2B5EF4-FFF2-40B4-BE49-F238E27FC236}">
                <a16:creationId xmlns:a16="http://schemas.microsoft.com/office/drawing/2014/main" id="{DD0DED0B-6692-4A41-BFE4-437162D4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5" r="2" b="6367"/>
          <a:stretch>
            <a:fillRect/>
          </a:stretch>
        </p:blipFill>
        <p:spPr>
          <a:xfrm>
            <a:off x="18" y="9"/>
            <a:ext cx="7534637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1BB6AF3-8EE7-4C23-AAFB-87DAD0F4D111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E50350C8-21E7-4214-84FA-1677226F51FB}"/>
              </a:ext>
            </a:extLst>
          </p:cNvPr>
          <p:cNvPicPr>
            <a:picLocks noMove="1" noResize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6C513A28-6B11-45B3-815D-4CA9105AC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</a:blip>
          <a:srcRect t="7846" b="32095"/>
          <a:stretch>
            <a:fillRect/>
          </a:stretch>
        </p:blipFill>
        <p:spPr>
          <a:xfrm>
            <a:off x="5768638" y="0"/>
            <a:ext cx="6423056" cy="6858000"/>
          </a:xfr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2F02B26-4D31-4097-804B-4C09B14E1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4193" y="4377049"/>
            <a:ext cx="4800261" cy="1644594"/>
          </a:xfrm>
        </p:spPr>
        <p:txBody>
          <a:bodyPr anchor="t"/>
          <a:lstStyle/>
          <a:p>
            <a:pPr lvl="0"/>
            <a:r>
              <a:rPr lang="en-US" sz="3700"/>
              <a:t>…liebe Osterhasengrüße auch von Vanessa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 descr="Ein Bild, das Person, Mädchen, klein, Frau enthält.&#10;&#10;Automatisch generierte Beschreibung">
            <a:extLst>
              <a:ext uri="{FF2B5EF4-FFF2-40B4-BE49-F238E27FC236}">
                <a16:creationId xmlns:a16="http://schemas.microsoft.com/office/drawing/2014/main" id="{71AC793A-A28E-4434-9423-284AE6C9EA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00" r="15000"/>
          <a:stretch>
            <a:fillRect/>
          </a:stretch>
        </p:blipFill>
        <p:spPr>
          <a:xfrm rot="16200004">
            <a:off x="2666998" y="-2666998"/>
            <a:ext cx="6858000" cy="121919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lussdiagramm: Verbinder 5">
            <a:extLst>
              <a:ext uri="{FF2B5EF4-FFF2-40B4-BE49-F238E27FC236}">
                <a16:creationId xmlns:a16="http://schemas.microsoft.com/office/drawing/2014/main" id="{832D6658-CA76-4A3E-89C5-A399FBE1BF5F}"/>
              </a:ext>
            </a:extLst>
          </p:cNvPr>
          <p:cNvSpPr/>
          <p:nvPr/>
        </p:nvSpPr>
        <p:spPr>
          <a:xfrm>
            <a:off x="126607" y="112544"/>
            <a:ext cx="3812343" cy="364353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feld 7">
            <a:extLst>
              <a:ext uri="{FF2B5EF4-FFF2-40B4-BE49-F238E27FC236}">
                <a16:creationId xmlns:a16="http://schemas.microsoft.com/office/drawing/2014/main" id="{A228381C-7EE7-4710-A370-A73B48CFBA3D}"/>
              </a:ext>
            </a:extLst>
          </p:cNvPr>
          <p:cNvSpPr txBox="1"/>
          <p:nvPr/>
        </p:nvSpPr>
        <p:spPr>
          <a:xfrm>
            <a:off x="636102" y="861392"/>
            <a:ext cx="2849215" cy="25545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0" u="none" strike="noStrike" kern="1200" cap="none" spc="0" baseline="0">
                <a:solidFill>
                  <a:srgbClr val="000000"/>
                </a:solidFill>
                <a:uFillTx/>
                <a:latin typeface="Segoe UI Light" pitchFamily="34"/>
                <a:cs typeface="Segoe UI Light" pitchFamily="34"/>
              </a:rPr>
              <a:t>Sonja winkt zum Osterfeste und wünscht allen nur das Beste!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1680E-F970-40F1-9A43-601FA0CD05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64965" y="4976183"/>
            <a:ext cx="5127031" cy="1676607"/>
          </a:xfrm>
        </p:spPr>
        <p:txBody>
          <a:bodyPr/>
          <a:lstStyle/>
          <a:p>
            <a:pPr lvl="0"/>
            <a:r>
              <a:rPr lang="de-DE"/>
              <a:t>Eure Yvonne</a:t>
            </a:r>
          </a:p>
        </p:txBody>
      </p:sp>
      <p:pic>
        <p:nvPicPr>
          <p:cNvPr id="3" name="Inhaltsplatzhalter 4" descr="Ein Bild, das sitzend, Tisch, lächelnd, Mädchen enthält.&#10;&#10;Automatisch generierte Beschreibung">
            <a:extLst>
              <a:ext uri="{FF2B5EF4-FFF2-40B4-BE49-F238E27FC236}">
                <a16:creationId xmlns:a16="http://schemas.microsoft.com/office/drawing/2014/main" id="{90CE64CE-457F-439E-A84F-156A83D4FB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50" b="4850"/>
          <a:stretch>
            <a:fillRect/>
          </a:stretch>
        </p:blipFill>
        <p:spPr>
          <a:xfrm>
            <a:off x="963585" y="0"/>
            <a:ext cx="6101388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F9DF82AC-F5E3-45BA-9C19-E266BCFED910}"/>
              </a:ext>
            </a:extLst>
          </p:cNvPr>
          <p:cNvSpPr>
            <a:spLocks noMove="1" noResize="1"/>
          </p:cNvSpPr>
          <p:nvPr/>
        </p:nvSpPr>
        <p:spPr>
          <a:xfrm>
            <a:off x="-329677" y="1290913"/>
            <a:ext cx="9702798" cy="557351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038"/>
              <a:gd name="f7" fmla="val 1169"/>
              <a:gd name="f8" fmla="val 1752"/>
              <a:gd name="f9" fmla="val 928"/>
              <a:gd name="f10" fmla="val 1673"/>
              <a:gd name="f11" fmla="val 513"/>
              <a:gd name="f12" fmla="val 1487"/>
              <a:gd name="f13" fmla="val 334"/>
              <a:gd name="f14" fmla="val 1316"/>
              <a:gd name="f15" fmla="val 170"/>
              <a:gd name="f16" fmla="val 1099"/>
              <a:gd name="f17" fmla="val 43"/>
              <a:gd name="f18" fmla="val 860"/>
              <a:gd name="f19" fmla="val 22"/>
              <a:gd name="f20" fmla="val 621"/>
              <a:gd name="f21" fmla="val 341"/>
              <a:gd name="f22" fmla="val 128"/>
              <a:gd name="f23" fmla="val 199"/>
              <a:gd name="f24" fmla="val 318"/>
              <a:gd name="f25" fmla="val 586"/>
              <a:gd name="f26" fmla="val 184"/>
              <a:gd name="f27" fmla="val 965"/>
              <a:gd name="f28" fmla="val 399"/>
              <a:gd name="f29" fmla="val 1165"/>
              <a:gd name="f30" fmla="+- 0 0 -90"/>
              <a:gd name="f31" fmla="*/ f3 1 2038"/>
              <a:gd name="f32" fmla="*/ f4 1 1169"/>
              <a:gd name="f33" fmla="val f5"/>
              <a:gd name="f34" fmla="val f6"/>
              <a:gd name="f35" fmla="val f7"/>
              <a:gd name="f36" fmla="*/ f30 f0 1"/>
              <a:gd name="f37" fmla="+- f35 0 f33"/>
              <a:gd name="f38" fmla="+- f34 0 f33"/>
              <a:gd name="f39" fmla="*/ f36 1 f2"/>
              <a:gd name="f40" fmla="*/ f38 1 2038"/>
              <a:gd name="f41" fmla="*/ f37 1 1169"/>
              <a:gd name="f42" fmla="*/ 1752 f38 1"/>
              <a:gd name="f43" fmla="*/ 1169 f37 1"/>
              <a:gd name="f44" fmla="*/ 1487 f38 1"/>
              <a:gd name="f45" fmla="*/ 334 f37 1"/>
              <a:gd name="f46" fmla="*/ 860 f38 1"/>
              <a:gd name="f47" fmla="*/ 22 f37 1"/>
              <a:gd name="f48" fmla="*/ 199 f38 1"/>
              <a:gd name="f49" fmla="*/ 318 f37 1"/>
              <a:gd name="f50" fmla="*/ 399 f38 1"/>
              <a:gd name="f51" fmla="*/ 1165 f37 1"/>
              <a:gd name="f52" fmla="+- f39 0 f1"/>
              <a:gd name="f53" fmla="*/ f42 1 2038"/>
              <a:gd name="f54" fmla="*/ f43 1 1169"/>
              <a:gd name="f55" fmla="*/ f44 1 2038"/>
              <a:gd name="f56" fmla="*/ f45 1 1169"/>
              <a:gd name="f57" fmla="*/ f46 1 2038"/>
              <a:gd name="f58" fmla="*/ f47 1 1169"/>
              <a:gd name="f59" fmla="*/ f48 1 2038"/>
              <a:gd name="f60" fmla="*/ f49 1 1169"/>
              <a:gd name="f61" fmla="*/ f50 1 2038"/>
              <a:gd name="f62" fmla="*/ f51 1 1169"/>
              <a:gd name="f63" fmla="*/ 0 1 f40"/>
              <a:gd name="f64" fmla="*/ f34 1 f40"/>
              <a:gd name="f65" fmla="*/ 0 1 f41"/>
              <a:gd name="f66" fmla="*/ f35 1 f41"/>
              <a:gd name="f67" fmla="*/ f53 1 f40"/>
              <a:gd name="f68" fmla="*/ f54 1 f41"/>
              <a:gd name="f69" fmla="*/ f55 1 f40"/>
              <a:gd name="f70" fmla="*/ f56 1 f41"/>
              <a:gd name="f71" fmla="*/ f57 1 f40"/>
              <a:gd name="f72" fmla="*/ f58 1 f41"/>
              <a:gd name="f73" fmla="*/ f59 1 f40"/>
              <a:gd name="f74" fmla="*/ f60 1 f41"/>
              <a:gd name="f75" fmla="*/ f61 1 f40"/>
              <a:gd name="f76" fmla="*/ f62 1 f41"/>
              <a:gd name="f77" fmla="*/ f63 f31 1"/>
              <a:gd name="f78" fmla="*/ f64 f31 1"/>
              <a:gd name="f79" fmla="*/ f66 f32 1"/>
              <a:gd name="f80" fmla="*/ f65 f32 1"/>
              <a:gd name="f81" fmla="*/ f67 f31 1"/>
              <a:gd name="f82" fmla="*/ f68 f32 1"/>
              <a:gd name="f83" fmla="*/ f69 f31 1"/>
              <a:gd name="f84" fmla="*/ f70 f32 1"/>
              <a:gd name="f85" fmla="*/ f71 f31 1"/>
              <a:gd name="f86" fmla="*/ f72 f32 1"/>
              <a:gd name="f87" fmla="*/ f73 f31 1"/>
              <a:gd name="f88" fmla="*/ f74 f32 1"/>
              <a:gd name="f89" fmla="*/ f75 f31 1"/>
              <a:gd name="f90" fmla="*/ f76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81" y="f82"/>
              </a:cxn>
              <a:cxn ang="f52">
                <a:pos x="f83" y="f84"/>
              </a:cxn>
              <a:cxn ang="f52">
                <a:pos x="f85" y="f86"/>
              </a:cxn>
              <a:cxn ang="f52">
                <a:pos x="f87" y="f88"/>
              </a:cxn>
              <a:cxn ang="f52">
                <a:pos x="f89" y="f90"/>
              </a:cxn>
            </a:cxnLst>
            <a:rect l="f77" t="f80" r="f78" b="f79"/>
            <a:pathLst>
              <a:path w="2038" h="1169">
                <a:moveTo>
                  <a:pt x="f8" y="f7"/>
                </a:moveTo>
                <a:cubicBezTo>
                  <a:pt x="f6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5"/>
                  <a:pt x="f21" y="f22"/>
                  <a:pt x="f23" y="f24"/>
                </a:cubicBezTo>
                <a:cubicBezTo>
                  <a:pt x="f5" y="f25"/>
                  <a:pt x="f26" y="f27"/>
                  <a:pt x="f28" y="f29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D59F618-98DC-4F32-B946-92406B8A9C3A}"/>
              </a:ext>
            </a:extLst>
          </p:cNvPr>
          <p:cNvSpPr>
            <a:spLocks noMove="1" noResize="1"/>
          </p:cNvSpPr>
          <p:nvPr/>
        </p:nvSpPr>
        <p:spPr>
          <a:xfrm>
            <a:off x="670447" y="2010738"/>
            <a:ext cx="7373941" cy="484888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549"/>
              <a:gd name="f7" fmla="val 1017"/>
              <a:gd name="f8" fmla="val 1025"/>
              <a:gd name="f9" fmla="val 1016"/>
              <a:gd name="f10" fmla="val 1223"/>
              <a:gd name="f11" fmla="val 971"/>
              <a:gd name="f12" fmla="val 857"/>
              <a:gd name="f13" fmla="val 1443"/>
              <a:gd name="f14" fmla="val 592"/>
              <a:gd name="f15" fmla="val 1344"/>
              <a:gd name="f16" fmla="val 344"/>
              <a:gd name="f17" fmla="val 1041"/>
              <a:gd name="f18" fmla="val 111"/>
              <a:gd name="f19" fmla="val 782"/>
              <a:gd name="f20" fmla="val 53"/>
              <a:gd name="f21" fmla="val 545"/>
              <a:gd name="f22" fmla="val 275"/>
              <a:gd name="f23" fmla="val 117"/>
              <a:gd name="f24" fmla="val 150"/>
              <a:gd name="f25" fmla="val 329"/>
              <a:gd name="f26" fmla="val 584"/>
              <a:gd name="f27" fmla="val 243"/>
              <a:gd name="f28" fmla="val 911"/>
              <a:gd name="f29" fmla="val 477"/>
              <a:gd name="f30" fmla="+- 0 0 -90"/>
              <a:gd name="f31" fmla="*/ f3 1 1549"/>
              <a:gd name="f32" fmla="*/ f4 1 1017"/>
              <a:gd name="f33" fmla="val f5"/>
              <a:gd name="f34" fmla="val f6"/>
              <a:gd name="f35" fmla="val f7"/>
              <a:gd name="f36" fmla="*/ f30 f0 1"/>
              <a:gd name="f37" fmla="+- f35 0 f33"/>
              <a:gd name="f38" fmla="+- f34 0 f33"/>
              <a:gd name="f39" fmla="*/ f36 1 f2"/>
              <a:gd name="f40" fmla="*/ f38 1 1549"/>
              <a:gd name="f41" fmla="*/ f37 1 1017"/>
              <a:gd name="f42" fmla="*/ 1025 f38 1"/>
              <a:gd name="f43" fmla="*/ 1016 f37 1"/>
              <a:gd name="f44" fmla="*/ 1443 f38 1"/>
              <a:gd name="f45" fmla="*/ 592 f37 1"/>
              <a:gd name="f46" fmla="*/ 782 f38 1"/>
              <a:gd name="f47" fmla="*/ 53 f37 1"/>
              <a:gd name="f48" fmla="*/ 150 f38 1"/>
              <a:gd name="f49" fmla="*/ 329 f37 1"/>
              <a:gd name="f50" fmla="*/ 477 f38 1"/>
              <a:gd name="f51" fmla="*/ 1017 f37 1"/>
              <a:gd name="f52" fmla="+- f39 0 f1"/>
              <a:gd name="f53" fmla="*/ f42 1 1549"/>
              <a:gd name="f54" fmla="*/ f43 1 1017"/>
              <a:gd name="f55" fmla="*/ f44 1 1549"/>
              <a:gd name="f56" fmla="*/ f45 1 1017"/>
              <a:gd name="f57" fmla="*/ f46 1 1549"/>
              <a:gd name="f58" fmla="*/ f47 1 1017"/>
              <a:gd name="f59" fmla="*/ f48 1 1549"/>
              <a:gd name="f60" fmla="*/ f49 1 1017"/>
              <a:gd name="f61" fmla="*/ f50 1 1549"/>
              <a:gd name="f62" fmla="*/ f51 1 1017"/>
              <a:gd name="f63" fmla="*/ 0 1 f40"/>
              <a:gd name="f64" fmla="*/ f34 1 f40"/>
              <a:gd name="f65" fmla="*/ 0 1 f41"/>
              <a:gd name="f66" fmla="*/ f35 1 f41"/>
              <a:gd name="f67" fmla="*/ f53 1 f40"/>
              <a:gd name="f68" fmla="*/ f54 1 f41"/>
              <a:gd name="f69" fmla="*/ f55 1 f40"/>
              <a:gd name="f70" fmla="*/ f56 1 f41"/>
              <a:gd name="f71" fmla="*/ f57 1 f40"/>
              <a:gd name="f72" fmla="*/ f58 1 f41"/>
              <a:gd name="f73" fmla="*/ f59 1 f40"/>
              <a:gd name="f74" fmla="*/ f60 1 f41"/>
              <a:gd name="f75" fmla="*/ f61 1 f40"/>
              <a:gd name="f76" fmla="*/ f62 1 f41"/>
              <a:gd name="f77" fmla="*/ f63 f31 1"/>
              <a:gd name="f78" fmla="*/ f64 f31 1"/>
              <a:gd name="f79" fmla="*/ f66 f32 1"/>
              <a:gd name="f80" fmla="*/ f65 f32 1"/>
              <a:gd name="f81" fmla="*/ f67 f31 1"/>
              <a:gd name="f82" fmla="*/ f68 f32 1"/>
              <a:gd name="f83" fmla="*/ f69 f31 1"/>
              <a:gd name="f84" fmla="*/ f70 f32 1"/>
              <a:gd name="f85" fmla="*/ f71 f31 1"/>
              <a:gd name="f86" fmla="*/ f72 f32 1"/>
              <a:gd name="f87" fmla="*/ f73 f31 1"/>
              <a:gd name="f88" fmla="*/ f74 f32 1"/>
              <a:gd name="f89" fmla="*/ f75 f31 1"/>
              <a:gd name="f90" fmla="*/ f76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2">
                <a:pos x="f81" y="f82"/>
              </a:cxn>
              <a:cxn ang="f52">
                <a:pos x="f83" y="f84"/>
              </a:cxn>
              <a:cxn ang="f52">
                <a:pos x="f85" y="f86"/>
              </a:cxn>
              <a:cxn ang="f52">
                <a:pos x="f87" y="f88"/>
              </a:cxn>
              <a:cxn ang="f52">
                <a:pos x="f89" y="f90"/>
              </a:cxn>
            </a:cxnLst>
            <a:rect l="f77" t="f80" r="f78" b="f79"/>
            <a:pathLst>
              <a:path w="1549" h="1017">
                <a:moveTo>
                  <a:pt x="f8" y="f9"/>
                </a:moveTo>
                <a:cubicBezTo>
                  <a:pt x="f10" y="f11"/>
                  <a:pt x="f6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5"/>
                  <a:pt x="f22" y="f23"/>
                  <a:pt x="f24" y="f25"/>
                </a:cubicBezTo>
                <a:cubicBezTo>
                  <a:pt x="f5" y="f26"/>
                  <a:pt x="f27" y="f28"/>
                  <a:pt x="f29" y="f7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087A75C-4593-4768-9834-D69D48F60899}"/>
              </a:ext>
            </a:extLst>
          </p:cNvPr>
          <p:cNvSpPr>
            <a:spLocks noMove="1" noResize="1"/>
          </p:cNvSpPr>
          <p:nvPr/>
        </p:nvSpPr>
        <p:spPr>
          <a:xfrm>
            <a:off x="251350" y="1780903"/>
            <a:ext cx="8035920" cy="508351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688"/>
              <a:gd name="f7" fmla="val 1066"/>
              <a:gd name="f8" fmla="val 1302"/>
              <a:gd name="f9" fmla="val 1416"/>
              <a:gd name="f10" fmla="val 1024"/>
              <a:gd name="f11" fmla="val 1551"/>
              <a:gd name="f12" fmla="val 962"/>
              <a:gd name="f13" fmla="val 1613"/>
              <a:gd name="f14" fmla="val 850"/>
              <a:gd name="f15" fmla="val 715"/>
              <a:gd name="f16" fmla="val 1606"/>
              <a:gd name="f17" fmla="val 575"/>
              <a:gd name="f18" fmla="val 1517"/>
              <a:gd name="f19" fmla="val 471"/>
              <a:gd name="f20" fmla="val 1336"/>
              <a:gd name="f21" fmla="val 258"/>
              <a:gd name="f22" fmla="val 1084"/>
              <a:gd name="f23" fmla="val 62"/>
              <a:gd name="f24" fmla="val 798"/>
              <a:gd name="f25" fmla="val 28"/>
              <a:gd name="f26" fmla="val 559"/>
              <a:gd name="f27" fmla="val 317"/>
              <a:gd name="f28" fmla="val 138"/>
              <a:gd name="f29" fmla="val 181"/>
              <a:gd name="f30" fmla="val 333"/>
              <a:gd name="f31" fmla="val 592"/>
              <a:gd name="f32" fmla="val 191"/>
              <a:gd name="f33" fmla="val 907"/>
              <a:gd name="f34" fmla="val 420"/>
              <a:gd name="f35" fmla="+- 0 0 -90"/>
              <a:gd name="f36" fmla="*/ f3 1 1688"/>
              <a:gd name="f37" fmla="*/ f4 1 1066"/>
              <a:gd name="f38" fmla="val f5"/>
              <a:gd name="f39" fmla="val f6"/>
              <a:gd name="f40" fmla="val f7"/>
              <a:gd name="f41" fmla="*/ f35 f0 1"/>
              <a:gd name="f42" fmla="+- f40 0 f38"/>
              <a:gd name="f43" fmla="+- f39 0 f38"/>
              <a:gd name="f44" fmla="*/ f41 1 f2"/>
              <a:gd name="f45" fmla="*/ f43 1 1688"/>
              <a:gd name="f46" fmla="*/ f42 1 1066"/>
              <a:gd name="f47" fmla="*/ 1302 f43 1"/>
              <a:gd name="f48" fmla="*/ 1066 f42 1"/>
              <a:gd name="f49" fmla="*/ 1613 f43 1"/>
              <a:gd name="f50" fmla="*/ 850 f42 1"/>
              <a:gd name="f51" fmla="*/ 1517 f43 1"/>
              <a:gd name="f52" fmla="*/ 471 f42 1"/>
              <a:gd name="f53" fmla="*/ 798 f43 1"/>
              <a:gd name="f54" fmla="*/ 28 f42 1"/>
              <a:gd name="f55" fmla="*/ 181 f43 1"/>
              <a:gd name="f56" fmla="*/ 333 f42 1"/>
              <a:gd name="f57" fmla="*/ 420 f43 1"/>
              <a:gd name="f58" fmla="+- f44 0 f1"/>
              <a:gd name="f59" fmla="*/ f47 1 1688"/>
              <a:gd name="f60" fmla="*/ f48 1 1066"/>
              <a:gd name="f61" fmla="*/ f49 1 1688"/>
              <a:gd name="f62" fmla="*/ f50 1 1066"/>
              <a:gd name="f63" fmla="*/ f51 1 1688"/>
              <a:gd name="f64" fmla="*/ f52 1 1066"/>
              <a:gd name="f65" fmla="*/ f53 1 1688"/>
              <a:gd name="f66" fmla="*/ f54 1 1066"/>
              <a:gd name="f67" fmla="*/ f55 1 1688"/>
              <a:gd name="f68" fmla="*/ f56 1 1066"/>
              <a:gd name="f69" fmla="*/ f57 1 1688"/>
              <a:gd name="f70" fmla="*/ 0 1 f45"/>
              <a:gd name="f71" fmla="*/ f39 1 f45"/>
              <a:gd name="f72" fmla="*/ 0 1 f46"/>
              <a:gd name="f73" fmla="*/ f40 1 f46"/>
              <a:gd name="f74" fmla="*/ f59 1 f45"/>
              <a:gd name="f75" fmla="*/ f60 1 f46"/>
              <a:gd name="f76" fmla="*/ f61 1 f45"/>
              <a:gd name="f77" fmla="*/ f62 1 f46"/>
              <a:gd name="f78" fmla="*/ f63 1 f45"/>
              <a:gd name="f79" fmla="*/ f64 1 f46"/>
              <a:gd name="f80" fmla="*/ f65 1 f45"/>
              <a:gd name="f81" fmla="*/ f66 1 f46"/>
              <a:gd name="f82" fmla="*/ f67 1 f45"/>
              <a:gd name="f83" fmla="*/ f68 1 f46"/>
              <a:gd name="f84" fmla="*/ f69 1 f45"/>
              <a:gd name="f85" fmla="*/ f70 f36 1"/>
              <a:gd name="f86" fmla="*/ f71 f36 1"/>
              <a:gd name="f87" fmla="*/ f73 f37 1"/>
              <a:gd name="f88" fmla="*/ f72 f37 1"/>
              <a:gd name="f89" fmla="*/ f74 f36 1"/>
              <a:gd name="f90" fmla="*/ f75 f37 1"/>
              <a:gd name="f91" fmla="*/ f76 f36 1"/>
              <a:gd name="f92" fmla="*/ f77 f37 1"/>
              <a:gd name="f93" fmla="*/ f78 f36 1"/>
              <a:gd name="f94" fmla="*/ f79 f37 1"/>
              <a:gd name="f95" fmla="*/ f80 f36 1"/>
              <a:gd name="f96" fmla="*/ f81 f37 1"/>
              <a:gd name="f97" fmla="*/ f82 f36 1"/>
              <a:gd name="f98" fmla="*/ f83 f37 1"/>
              <a:gd name="f99" fmla="*/ f84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8">
                <a:pos x="f89" y="f90"/>
              </a:cxn>
              <a:cxn ang="f58">
                <a:pos x="f91" y="f92"/>
              </a:cxn>
              <a:cxn ang="f58">
                <a:pos x="f93" y="f94"/>
              </a:cxn>
              <a:cxn ang="f58">
                <a:pos x="f95" y="f96"/>
              </a:cxn>
              <a:cxn ang="f58">
                <a:pos x="f97" y="f98"/>
              </a:cxn>
              <a:cxn ang="f58">
                <a:pos x="f99" y="f90"/>
              </a:cxn>
            </a:cxnLst>
            <a:rect l="f85" t="f88" r="f86" b="f87"/>
            <a:pathLst>
              <a:path w="1688" h="1066">
                <a:moveTo>
                  <a:pt x="f8" y="f7"/>
                </a:moveTo>
                <a:cubicBezTo>
                  <a:pt x="f9" y="f10"/>
                  <a:pt x="f11" y="f12"/>
                  <a:pt x="f13" y="f14"/>
                </a:cubicBezTo>
                <a:cubicBezTo>
                  <a:pt x="f6" y="f15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5"/>
                  <a:pt x="f27" y="f28"/>
                  <a:pt x="f29" y="f30"/>
                </a:cubicBezTo>
                <a:cubicBezTo>
                  <a:pt x="f5" y="f31"/>
                  <a:pt x="f32" y="f33"/>
                  <a:pt x="f34" y="f7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custDash>
              <a:ds d="299906" sp="299906"/>
            </a:custDash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D917796-F753-4EA4-9C3C-A32BD0762CD1}"/>
              </a:ext>
            </a:extLst>
          </p:cNvPr>
          <p:cNvSpPr>
            <a:spLocks noMove="1" noResize="1"/>
          </p:cNvSpPr>
          <p:nvPr/>
        </p:nvSpPr>
        <p:spPr>
          <a:xfrm>
            <a:off x="-1060" y="542348"/>
            <a:ext cx="10334621" cy="63220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71"/>
              <a:gd name="f7" fmla="val 1326"/>
              <a:gd name="f8" fmla="val 1873"/>
              <a:gd name="f9" fmla="val 1045"/>
              <a:gd name="f10" fmla="val 1825"/>
              <a:gd name="f11" fmla="val 678"/>
              <a:gd name="f12" fmla="val 1609"/>
              <a:gd name="f13" fmla="val 473"/>
              <a:gd name="f14" fmla="val 1406"/>
              <a:gd name="f15" fmla="val 281"/>
              <a:gd name="f16" fmla="val 1159"/>
              <a:gd name="f17" fmla="val 116"/>
              <a:gd name="f18" fmla="val 880"/>
              <a:gd name="f19" fmla="val 63"/>
              <a:gd name="f20" fmla="val 545"/>
              <a:gd name="f21" fmla="val 214"/>
              <a:gd name="f22" fmla="val 161"/>
              <a:gd name="f23" fmla="val 423"/>
              <a:gd name="f24" fmla="+- 0 0 -90"/>
              <a:gd name="f25" fmla="*/ f3 1 2171"/>
              <a:gd name="f26" fmla="*/ f4 1 1326"/>
              <a:gd name="f27" fmla="val f5"/>
              <a:gd name="f28" fmla="val f6"/>
              <a:gd name="f29" fmla="val f7"/>
              <a:gd name="f30" fmla="*/ f24 f0 1"/>
              <a:gd name="f31" fmla="+- f29 0 f27"/>
              <a:gd name="f32" fmla="+- f28 0 f27"/>
              <a:gd name="f33" fmla="*/ f30 1 f2"/>
              <a:gd name="f34" fmla="*/ f32 1 2171"/>
              <a:gd name="f35" fmla="*/ f31 1 1326"/>
              <a:gd name="f36" fmla="*/ 1873 f32 1"/>
              <a:gd name="f37" fmla="*/ 1326 f31 1"/>
              <a:gd name="f38" fmla="*/ 1609 f32 1"/>
              <a:gd name="f39" fmla="*/ 473 f31 1"/>
              <a:gd name="f40" fmla="*/ 880 f32 1"/>
              <a:gd name="f41" fmla="*/ 63 f31 1"/>
              <a:gd name="f42" fmla="*/ 0 f32 1"/>
              <a:gd name="f43" fmla="*/ 423 f31 1"/>
              <a:gd name="f44" fmla="+- f33 0 f1"/>
              <a:gd name="f45" fmla="*/ f36 1 2171"/>
              <a:gd name="f46" fmla="*/ f37 1 1326"/>
              <a:gd name="f47" fmla="*/ f38 1 2171"/>
              <a:gd name="f48" fmla="*/ f39 1 1326"/>
              <a:gd name="f49" fmla="*/ f40 1 2171"/>
              <a:gd name="f50" fmla="*/ f41 1 1326"/>
              <a:gd name="f51" fmla="*/ f42 1 2171"/>
              <a:gd name="f52" fmla="*/ f43 1 1326"/>
              <a:gd name="f53" fmla="*/ 0 1 f34"/>
              <a:gd name="f54" fmla="*/ f28 1 f34"/>
              <a:gd name="f55" fmla="*/ 0 1 f35"/>
              <a:gd name="f56" fmla="*/ f29 1 f35"/>
              <a:gd name="f57" fmla="*/ f45 1 f34"/>
              <a:gd name="f58" fmla="*/ f46 1 f35"/>
              <a:gd name="f59" fmla="*/ f47 1 f34"/>
              <a:gd name="f60" fmla="*/ f48 1 f35"/>
              <a:gd name="f61" fmla="*/ f49 1 f34"/>
              <a:gd name="f62" fmla="*/ f50 1 f35"/>
              <a:gd name="f63" fmla="*/ f51 1 f34"/>
              <a:gd name="f64" fmla="*/ f52 1 f35"/>
              <a:gd name="f65" fmla="*/ f53 f25 1"/>
              <a:gd name="f66" fmla="*/ f54 f25 1"/>
              <a:gd name="f67" fmla="*/ f56 f26 1"/>
              <a:gd name="f68" fmla="*/ f55 f26 1"/>
              <a:gd name="f69" fmla="*/ f57 f25 1"/>
              <a:gd name="f70" fmla="*/ f58 f26 1"/>
              <a:gd name="f71" fmla="*/ f59 f25 1"/>
              <a:gd name="f72" fmla="*/ f60 f26 1"/>
              <a:gd name="f73" fmla="*/ f61 f25 1"/>
              <a:gd name="f74" fmla="*/ f62 f26 1"/>
              <a:gd name="f75" fmla="*/ f63 f25 1"/>
              <a:gd name="f76" fmla="*/ f64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69" y="f70"/>
              </a:cxn>
              <a:cxn ang="f44">
                <a:pos x="f71" y="f72"/>
              </a:cxn>
              <a:cxn ang="f44">
                <a:pos x="f73" y="f74"/>
              </a:cxn>
              <a:cxn ang="f44">
                <a:pos x="f75" y="f76"/>
              </a:cxn>
            </a:cxnLst>
            <a:rect l="f65" t="f68" r="f66" b="f67"/>
            <a:pathLst>
              <a:path w="2171" h="1326">
                <a:moveTo>
                  <a:pt x="f8" y="f7"/>
                </a:moveTo>
                <a:cubicBezTo>
                  <a:pt x="f6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5"/>
                  <a:pt x="f21" y="f22"/>
                  <a:pt x="f5" y="f23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CE2471DF-B8B3-44C1-9EC6-62BBD6EF6AE6}"/>
              </a:ext>
            </a:extLst>
          </p:cNvPr>
          <p:cNvSpPr>
            <a:spLocks noMove="1" noResize="1"/>
          </p:cNvSpPr>
          <p:nvPr/>
        </p:nvSpPr>
        <p:spPr>
          <a:xfrm>
            <a:off x="3703" y="6178747"/>
            <a:ext cx="504821" cy="6815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06"/>
              <a:gd name="f7" fmla="val 143"/>
              <a:gd name="f8" fmla="val 35"/>
              <a:gd name="f9" fmla="val 54"/>
              <a:gd name="f10" fmla="val 70"/>
              <a:gd name="f11" fmla="val 101"/>
              <a:gd name="f12" fmla="+- 0 0 -90"/>
              <a:gd name="f13" fmla="*/ f3 1 106"/>
              <a:gd name="f14" fmla="*/ f4 1 143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106"/>
              <a:gd name="f23" fmla="*/ f19 1 143"/>
              <a:gd name="f24" fmla="*/ 0 f20 1"/>
              <a:gd name="f25" fmla="*/ 0 f19 1"/>
              <a:gd name="f26" fmla="*/ 106 f20 1"/>
              <a:gd name="f27" fmla="*/ 143 f19 1"/>
              <a:gd name="f28" fmla="+- f21 0 f1"/>
              <a:gd name="f29" fmla="*/ f24 1 106"/>
              <a:gd name="f30" fmla="*/ f25 1 143"/>
              <a:gd name="f31" fmla="*/ f26 1 106"/>
              <a:gd name="f32" fmla="*/ f27 1 143"/>
              <a:gd name="f33" fmla="*/ 0 1 f22"/>
              <a:gd name="f34" fmla="*/ f16 1 f22"/>
              <a:gd name="f35" fmla="*/ 0 1 f23"/>
              <a:gd name="f36" fmla="*/ f17 1 f23"/>
              <a:gd name="f37" fmla="*/ f29 1 f22"/>
              <a:gd name="f38" fmla="*/ f30 1 f23"/>
              <a:gd name="f39" fmla="*/ f31 1 f22"/>
              <a:gd name="f40" fmla="*/ f32 1 f23"/>
              <a:gd name="f41" fmla="*/ f33 f13 1"/>
              <a:gd name="f42" fmla="*/ f34 f13 1"/>
              <a:gd name="f43" fmla="*/ f36 f14 1"/>
              <a:gd name="f44" fmla="*/ f35 f14 1"/>
              <a:gd name="f45" fmla="*/ f37 f13 1"/>
              <a:gd name="f46" fmla="*/ f38 f14 1"/>
              <a:gd name="f47" fmla="*/ f39 f13 1"/>
              <a:gd name="f48" fmla="*/ f40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</a:cxnLst>
            <a:rect l="f41" t="f44" r="f42" b="f43"/>
            <a:pathLst>
              <a:path w="106" h="143">
                <a:moveTo>
                  <a:pt x="f5" y="f5"/>
                </a:moveTo>
                <a:cubicBezTo>
                  <a:pt x="f8" y="f9"/>
                  <a:pt x="f10" y="f11"/>
                  <a:pt x="f6" y="f7"/>
                </a:cubicBezTo>
              </a:path>
            </a:pathLst>
          </a:custGeom>
          <a:noFill/>
          <a:ln w="4764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79049E4D-43F3-46B8-8805-3489F5F4A8F0}"/>
              </a:ext>
            </a:extLst>
          </p:cNvPr>
          <p:cNvSpPr>
            <a:spLocks noMove="1" noResize="1"/>
          </p:cNvSpPr>
          <p:nvPr/>
        </p:nvSpPr>
        <p:spPr>
          <a:xfrm>
            <a:off x="-1060" y="-59371"/>
            <a:ext cx="11091864" cy="69238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330"/>
              <a:gd name="f7" fmla="val 1452"/>
              <a:gd name="f8" fmla="val 2046"/>
              <a:gd name="f9" fmla="val 1153"/>
              <a:gd name="f10" fmla="val 2049"/>
              <a:gd name="f11" fmla="val 821"/>
              <a:gd name="f12" fmla="val 1813"/>
              <a:gd name="f13" fmla="val 601"/>
              <a:gd name="f14" fmla="val 1569"/>
              <a:gd name="f15" fmla="val 375"/>
              <a:gd name="f16" fmla="val 1282"/>
              <a:gd name="f17" fmla="val 179"/>
              <a:gd name="f18" fmla="val 956"/>
              <a:gd name="f19" fmla="val 97"/>
              <a:gd name="f20" fmla="val 572"/>
              <a:gd name="f21" fmla="val 292"/>
              <a:gd name="f22" fmla="val 101"/>
              <a:gd name="f23" fmla="val 366"/>
              <a:gd name="f24" fmla="+- 0 0 -90"/>
              <a:gd name="f25" fmla="*/ f3 1 2330"/>
              <a:gd name="f26" fmla="*/ f4 1 1452"/>
              <a:gd name="f27" fmla="val f5"/>
              <a:gd name="f28" fmla="val f6"/>
              <a:gd name="f29" fmla="val f7"/>
              <a:gd name="f30" fmla="*/ f24 f0 1"/>
              <a:gd name="f31" fmla="+- f29 0 f27"/>
              <a:gd name="f32" fmla="+- f28 0 f27"/>
              <a:gd name="f33" fmla="*/ f30 1 f2"/>
              <a:gd name="f34" fmla="*/ f32 1 2330"/>
              <a:gd name="f35" fmla="*/ f31 1 1452"/>
              <a:gd name="f36" fmla="*/ 2046 f32 1"/>
              <a:gd name="f37" fmla="*/ 1452 f31 1"/>
              <a:gd name="f38" fmla="*/ 1813 f32 1"/>
              <a:gd name="f39" fmla="*/ 601 f31 1"/>
              <a:gd name="f40" fmla="*/ 956 f32 1"/>
              <a:gd name="f41" fmla="*/ 97 f31 1"/>
              <a:gd name="f42" fmla="*/ 0 f32 1"/>
              <a:gd name="f43" fmla="*/ 366 f31 1"/>
              <a:gd name="f44" fmla="+- f33 0 f1"/>
              <a:gd name="f45" fmla="*/ f36 1 2330"/>
              <a:gd name="f46" fmla="*/ f37 1 1452"/>
              <a:gd name="f47" fmla="*/ f38 1 2330"/>
              <a:gd name="f48" fmla="*/ f39 1 1452"/>
              <a:gd name="f49" fmla="*/ f40 1 2330"/>
              <a:gd name="f50" fmla="*/ f41 1 1452"/>
              <a:gd name="f51" fmla="*/ f42 1 2330"/>
              <a:gd name="f52" fmla="*/ f43 1 1452"/>
              <a:gd name="f53" fmla="*/ 0 1 f34"/>
              <a:gd name="f54" fmla="*/ f28 1 f34"/>
              <a:gd name="f55" fmla="*/ 0 1 f35"/>
              <a:gd name="f56" fmla="*/ f29 1 f35"/>
              <a:gd name="f57" fmla="*/ f45 1 f34"/>
              <a:gd name="f58" fmla="*/ f46 1 f35"/>
              <a:gd name="f59" fmla="*/ f47 1 f34"/>
              <a:gd name="f60" fmla="*/ f48 1 f35"/>
              <a:gd name="f61" fmla="*/ f49 1 f34"/>
              <a:gd name="f62" fmla="*/ f50 1 f35"/>
              <a:gd name="f63" fmla="*/ f51 1 f34"/>
              <a:gd name="f64" fmla="*/ f52 1 f35"/>
              <a:gd name="f65" fmla="*/ f53 f25 1"/>
              <a:gd name="f66" fmla="*/ f54 f25 1"/>
              <a:gd name="f67" fmla="*/ f56 f26 1"/>
              <a:gd name="f68" fmla="*/ f55 f26 1"/>
              <a:gd name="f69" fmla="*/ f57 f25 1"/>
              <a:gd name="f70" fmla="*/ f58 f26 1"/>
              <a:gd name="f71" fmla="*/ f59 f25 1"/>
              <a:gd name="f72" fmla="*/ f60 f26 1"/>
              <a:gd name="f73" fmla="*/ f61 f25 1"/>
              <a:gd name="f74" fmla="*/ f62 f26 1"/>
              <a:gd name="f75" fmla="*/ f63 f25 1"/>
              <a:gd name="f76" fmla="*/ f64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69" y="f70"/>
              </a:cxn>
              <a:cxn ang="f44">
                <a:pos x="f71" y="f72"/>
              </a:cxn>
              <a:cxn ang="f44">
                <a:pos x="f73" y="f74"/>
              </a:cxn>
              <a:cxn ang="f44">
                <a:pos x="f75" y="f76"/>
              </a:cxn>
            </a:cxnLst>
            <a:rect l="f65" t="f68" r="f66" b="f67"/>
            <a:pathLst>
              <a:path w="2330" h="1452">
                <a:moveTo>
                  <a:pt x="f8" y="f7"/>
                </a:moveTo>
                <a:cubicBezTo>
                  <a:pt x="f6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5"/>
                  <a:pt x="f21" y="f22"/>
                  <a:pt x="f5" y="f23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CC2D2D9E-FC6F-4704-A78E-4727F08B9987}"/>
              </a:ext>
            </a:extLst>
          </p:cNvPr>
          <p:cNvSpPr>
            <a:spLocks noMove="1" noResize="1"/>
          </p:cNvSpPr>
          <p:nvPr/>
        </p:nvSpPr>
        <p:spPr>
          <a:xfrm>
            <a:off x="-1060" y="-1920"/>
            <a:ext cx="1057275" cy="6144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2"/>
              <a:gd name="f7" fmla="val 129"/>
              <a:gd name="f8" fmla="val 152"/>
              <a:gd name="f9" fmla="val 35"/>
              <a:gd name="f10" fmla="val 76"/>
              <a:gd name="f11" fmla="val 78"/>
              <a:gd name="f12" fmla="+- 0 0 -90"/>
              <a:gd name="f13" fmla="*/ f3 1 222"/>
              <a:gd name="f14" fmla="*/ f4 1 129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222"/>
              <a:gd name="f23" fmla="*/ f19 1 129"/>
              <a:gd name="f24" fmla="*/ 222 f20 1"/>
              <a:gd name="f25" fmla="*/ 0 f19 1"/>
              <a:gd name="f26" fmla="*/ 0 f20 1"/>
              <a:gd name="f27" fmla="*/ 129 f19 1"/>
              <a:gd name="f28" fmla="+- f21 0 f1"/>
              <a:gd name="f29" fmla="*/ f24 1 222"/>
              <a:gd name="f30" fmla="*/ f25 1 129"/>
              <a:gd name="f31" fmla="*/ f26 1 222"/>
              <a:gd name="f32" fmla="*/ f27 1 129"/>
              <a:gd name="f33" fmla="*/ 0 1 f22"/>
              <a:gd name="f34" fmla="*/ f16 1 f22"/>
              <a:gd name="f35" fmla="*/ 0 1 f23"/>
              <a:gd name="f36" fmla="*/ f17 1 f23"/>
              <a:gd name="f37" fmla="*/ f29 1 f22"/>
              <a:gd name="f38" fmla="*/ f30 1 f23"/>
              <a:gd name="f39" fmla="*/ f31 1 f22"/>
              <a:gd name="f40" fmla="*/ f32 1 f23"/>
              <a:gd name="f41" fmla="*/ f33 f13 1"/>
              <a:gd name="f42" fmla="*/ f34 f13 1"/>
              <a:gd name="f43" fmla="*/ f36 f14 1"/>
              <a:gd name="f44" fmla="*/ f35 f14 1"/>
              <a:gd name="f45" fmla="*/ f37 f13 1"/>
              <a:gd name="f46" fmla="*/ f38 f14 1"/>
              <a:gd name="f47" fmla="*/ f39 f13 1"/>
              <a:gd name="f48" fmla="*/ f40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</a:cxnLst>
            <a:rect l="f41" t="f44" r="f42" b="f43"/>
            <a:pathLst>
              <a:path w="222" h="129">
                <a:moveTo>
                  <a:pt x="f6" y="f5"/>
                </a:moveTo>
                <a:cubicBezTo>
                  <a:pt x="f8" y="f9"/>
                  <a:pt x="f10" y="f11"/>
                  <a:pt x="f5" y="f7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EE97D0F-F5CB-4677-A80F-9626729F10FF}"/>
              </a:ext>
            </a:extLst>
          </p:cNvPr>
          <p:cNvSpPr>
            <a:spLocks noMove="1" noResize="1"/>
          </p:cNvSpPr>
          <p:nvPr/>
        </p:nvSpPr>
        <p:spPr>
          <a:xfrm>
            <a:off x="3703" y="-6702"/>
            <a:ext cx="595310" cy="3527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5"/>
              <a:gd name="f7" fmla="val 74"/>
              <a:gd name="f8" fmla="val 85"/>
              <a:gd name="f9" fmla="val 22"/>
              <a:gd name="f10" fmla="val 43"/>
              <a:gd name="f11" fmla="val 47"/>
              <a:gd name="f12" fmla="+- 0 0 -90"/>
              <a:gd name="f13" fmla="*/ f3 1 125"/>
              <a:gd name="f14" fmla="*/ f4 1 74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125"/>
              <a:gd name="f23" fmla="*/ f19 1 74"/>
              <a:gd name="f24" fmla="*/ 125 f20 1"/>
              <a:gd name="f25" fmla="*/ 0 f19 1"/>
              <a:gd name="f26" fmla="*/ 0 f20 1"/>
              <a:gd name="f27" fmla="*/ 74 f19 1"/>
              <a:gd name="f28" fmla="+- f21 0 f1"/>
              <a:gd name="f29" fmla="*/ f24 1 125"/>
              <a:gd name="f30" fmla="*/ f25 1 74"/>
              <a:gd name="f31" fmla="*/ f26 1 125"/>
              <a:gd name="f32" fmla="*/ f27 1 74"/>
              <a:gd name="f33" fmla="*/ 0 1 f22"/>
              <a:gd name="f34" fmla="*/ f16 1 f22"/>
              <a:gd name="f35" fmla="*/ 0 1 f23"/>
              <a:gd name="f36" fmla="*/ f17 1 f23"/>
              <a:gd name="f37" fmla="*/ f29 1 f22"/>
              <a:gd name="f38" fmla="*/ f30 1 f23"/>
              <a:gd name="f39" fmla="*/ f31 1 f22"/>
              <a:gd name="f40" fmla="*/ f32 1 f23"/>
              <a:gd name="f41" fmla="*/ f33 f13 1"/>
              <a:gd name="f42" fmla="*/ f34 f13 1"/>
              <a:gd name="f43" fmla="*/ f36 f14 1"/>
              <a:gd name="f44" fmla="*/ f35 f14 1"/>
              <a:gd name="f45" fmla="*/ f37 f13 1"/>
              <a:gd name="f46" fmla="*/ f38 f14 1"/>
              <a:gd name="f47" fmla="*/ f39 f13 1"/>
              <a:gd name="f48" fmla="*/ f40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</a:cxnLst>
            <a:rect l="f41" t="f44" r="f42" b="f43"/>
            <a:pathLst>
              <a:path w="125" h="74">
                <a:moveTo>
                  <a:pt x="f6" y="f5"/>
                </a:moveTo>
                <a:cubicBezTo>
                  <a:pt x="f8" y="f9"/>
                  <a:pt x="f10" y="f11"/>
                  <a:pt x="f5" y="f7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custDash>
              <a:ds d="299906" sp="299906"/>
            </a:custDash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3C57799F-28E3-4974-9277-D84049A0DE66}"/>
              </a:ext>
            </a:extLst>
          </p:cNvPr>
          <p:cNvSpPr>
            <a:spLocks noMove="1" noResize="1"/>
          </p:cNvSpPr>
          <p:nvPr/>
        </p:nvSpPr>
        <p:spPr>
          <a:xfrm>
            <a:off x="-1060" y="-1920"/>
            <a:ext cx="357192" cy="21387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5"/>
              <a:gd name="f7" fmla="val 45"/>
              <a:gd name="f8" fmla="val 50"/>
              <a:gd name="f9" fmla="val 14"/>
              <a:gd name="f10" fmla="val 25"/>
              <a:gd name="f11" fmla="val 29"/>
              <a:gd name="f12" fmla="+- 0 0 -90"/>
              <a:gd name="f13" fmla="*/ f3 1 75"/>
              <a:gd name="f14" fmla="*/ f4 1 45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75"/>
              <a:gd name="f23" fmla="*/ f19 1 45"/>
              <a:gd name="f24" fmla="*/ 75 f20 1"/>
              <a:gd name="f25" fmla="*/ 0 f19 1"/>
              <a:gd name="f26" fmla="*/ 0 f20 1"/>
              <a:gd name="f27" fmla="*/ 45 f19 1"/>
              <a:gd name="f28" fmla="+- f21 0 f1"/>
              <a:gd name="f29" fmla="*/ f24 1 75"/>
              <a:gd name="f30" fmla="*/ f25 1 45"/>
              <a:gd name="f31" fmla="*/ f26 1 75"/>
              <a:gd name="f32" fmla="*/ f27 1 45"/>
              <a:gd name="f33" fmla="*/ 0 1 f22"/>
              <a:gd name="f34" fmla="*/ f16 1 f22"/>
              <a:gd name="f35" fmla="*/ 0 1 f23"/>
              <a:gd name="f36" fmla="*/ f17 1 f23"/>
              <a:gd name="f37" fmla="*/ f29 1 f22"/>
              <a:gd name="f38" fmla="*/ f30 1 f23"/>
              <a:gd name="f39" fmla="*/ f31 1 f22"/>
              <a:gd name="f40" fmla="*/ f32 1 f23"/>
              <a:gd name="f41" fmla="*/ f33 f13 1"/>
              <a:gd name="f42" fmla="*/ f34 f13 1"/>
              <a:gd name="f43" fmla="*/ f36 f14 1"/>
              <a:gd name="f44" fmla="*/ f35 f14 1"/>
              <a:gd name="f45" fmla="*/ f37 f13 1"/>
              <a:gd name="f46" fmla="*/ f38 f14 1"/>
              <a:gd name="f47" fmla="*/ f39 f13 1"/>
              <a:gd name="f48" fmla="*/ f40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</a:cxnLst>
            <a:rect l="f41" t="f44" r="f42" b="f43"/>
            <a:pathLst>
              <a:path w="75" h="45">
                <a:moveTo>
                  <a:pt x="f6" y="f5"/>
                </a:moveTo>
                <a:cubicBezTo>
                  <a:pt x="f8" y="f9"/>
                  <a:pt x="f10" y="f11"/>
                  <a:pt x="f5" y="f7"/>
                </a:cubicBezTo>
              </a:path>
            </a:pathLst>
          </a:custGeom>
          <a:noFill/>
          <a:ln w="12701" cap="flat">
            <a:solidFill>
              <a:srgbClr val="000000">
                <a:alpha val="20000"/>
              </a:srgbClr>
            </a:solidFill>
            <a:custDash>
              <a:ds d="300000" sp="300000"/>
              <a:ds d="100000" sp="300000"/>
            </a:custDash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D2242B5-DB51-4DD2-BAAF-8A8B30B5C7A0}"/>
              </a:ext>
            </a:extLst>
          </p:cNvPr>
          <p:cNvSpPr>
            <a:spLocks noMove="1" noResize="1"/>
          </p:cNvSpPr>
          <p:nvPr/>
        </p:nvSpPr>
        <p:spPr>
          <a:xfrm>
            <a:off x="5426598" y="-1920"/>
            <a:ext cx="5788023" cy="68471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6"/>
              <a:gd name="f7" fmla="val 1436"/>
              <a:gd name="f8" fmla="val 1094"/>
              <a:gd name="f9" fmla="val 1114"/>
              <a:gd name="f10" fmla="val 904"/>
              <a:gd name="f11" fmla="val 770"/>
              <a:gd name="f12" fmla="val 709"/>
              <a:gd name="f13" fmla="val 551"/>
              <a:gd name="f14" fmla="val 509"/>
              <a:gd name="f15" fmla="val 327"/>
              <a:gd name="f16" fmla="val 274"/>
              <a:gd name="f17" fmla="val 127"/>
              <a:gd name="f18" fmla="+- 0 0 -90"/>
              <a:gd name="f19" fmla="*/ f3 1 1216"/>
              <a:gd name="f20" fmla="*/ f4 1 1436"/>
              <a:gd name="f21" fmla="val f5"/>
              <a:gd name="f22" fmla="val f6"/>
              <a:gd name="f23" fmla="val f7"/>
              <a:gd name="f24" fmla="*/ f18 f0 1"/>
              <a:gd name="f25" fmla="+- f23 0 f21"/>
              <a:gd name="f26" fmla="+- f22 0 f21"/>
              <a:gd name="f27" fmla="*/ f24 1 f2"/>
              <a:gd name="f28" fmla="*/ f26 1 1216"/>
              <a:gd name="f29" fmla="*/ f25 1 1436"/>
              <a:gd name="f30" fmla="*/ 1094 f26 1"/>
              <a:gd name="f31" fmla="*/ 1436 f25 1"/>
              <a:gd name="f32" fmla="*/ 709 f26 1"/>
              <a:gd name="f33" fmla="*/ 551 f25 1"/>
              <a:gd name="f34" fmla="*/ 0 f26 1"/>
              <a:gd name="f35" fmla="*/ 0 f25 1"/>
              <a:gd name="f36" fmla="+- f27 0 f1"/>
              <a:gd name="f37" fmla="*/ f30 1 1216"/>
              <a:gd name="f38" fmla="*/ f31 1 1436"/>
              <a:gd name="f39" fmla="*/ f32 1 1216"/>
              <a:gd name="f40" fmla="*/ f33 1 1436"/>
              <a:gd name="f41" fmla="*/ f34 1 1216"/>
              <a:gd name="f42" fmla="*/ f35 1 1436"/>
              <a:gd name="f43" fmla="*/ 0 1 f28"/>
              <a:gd name="f44" fmla="*/ f22 1 f28"/>
              <a:gd name="f45" fmla="*/ 0 1 f29"/>
              <a:gd name="f46" fmla="*/ f23 1 f29"/>
              <a:gd name="f47" fmla="*/ f37 1 f28"/>
              <a:gd name="f48" fmla="*/ f38 1 f29"/>
              <a:gd name="f49" fmla="*/ f39 1 f28"/>
              <a:gd name="f50" fmla="*/ f40 1 f29"/>
              <a:gd name="f51" fmla="*/ f41 1 f28"/>
              <a:gd name="f52" fmla="*/ f42 1 f29"/>
              <a:gd name="f53" fmla="*/ f43 f19 1"/>
              <a:gd name="f54" fmla="*/ f44 f19 1"/>
              <a:gd name="f55" fmla="*/ f46 f20 1"/>
              <a:gd name="f56" fmla="*/ f45 f20 1"/>
              <a:gd name="f57" fmla="*/ f47 f19 1"/>
              <a:gd name="f58" fmla="*/ f48 f20 1"/>
              <a:gd name="f59" fmla="*/ f49 f19 1"/>
              <a:gd name="f60" fmla="*/ f50 f20 1"/>
              <a:gd name="f61" fmla="*/ f51 f19 1"/>
              <a:gd name="f62" fmla="*/ f52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57" y="f58"/>
              </a:cxn>
              <a:cxn ang="f36">
                <a:pos x="f59" y="f60"/>
              </a:cxn>
              <a:cxn ang="f36">
                <a:pos x="f61" y="f62"/>
              </a:cxn>
            </a:cxnLst>
            <a:rect l="f53" t="f56" r="f54" b="f55"/>
            <a:pathLst>
              <a:path w="1216" h="1436">
                <a:moveTo>
                  <a:pt x="f8" y="f7"/>
                </a:moveTo>
                <a:cubicBezTo>
                  <a:pt x="f6" y="f9"/>
                  <a:pt x="f10" y="f11"/>
                  <a:pt x="f12" y="f13"/>
                </a:cubicBezTo>
                <a:cubicBezTo>
                  <a:pt x="f14" y="f15"/>
                  <a:pt x="f16" y="f17"/>
                  <a:pt x="f5" y="f5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C4D22A83-2DA8-4B7D-9FE5-18DB8DE96F22}"/>
              </a:ext>
            </a:extLst>
          </p:cNvPr>
          <p:cNvSpPr>
            <a:spLocks noMove="1" noResize="1"/>
          </p:cNvSpPr>
          <p:nvPr/>
        </p:nvSpPr>
        <p:spPr>
          <a:xfrm>
            <a:off x="9235010" y="2871"/>
            <a:ext cx="2951161" cy="255532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20"/>
              <a:gd name="f7" fmla="val 536"/>
              <a:gd name="f8" fmla="val 404"/>
              <a:gd name="f9" fmla="val 314"/>
              <a:gd name="f10" fmla="val 196"/>
              <a:gd name="f11" fmla="val 138"/>
              <a:gd name="f12" fmla="+- 0 0 -90"/>
              <a:gd name="f13" fmla="*/ f3 1 620"/>
              <a:gd name="f14" fmla="*/ f4 1 536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620"/>
              <a:gd name="f23" fmla="*/ f19 1 536"/>
              <a:gd name="f24" fmla="*/ 620 f20 1"/>
              <a:gd name="f25" fmla="*/ 536 f19 1"/>
              <a:gd name="f26" fmla="*/ 0 f20 1"/>
              <a:gd name="f27" fmla="*/ 0 f19 1"/>
              <a:gd name="f28" fmla="+- f21 0 f1"/>
              <a:gd name="f29" fmla="*/ f24 1 620"/>
              <a:gd name="f30" fmla="*/ f25 1 536"/>
              <a:gd name="f31" fmla="*/ f26 1 620"/>
              <a:gd name="f32" fmla="*/ f27 1 536"/>
              <a:gd name="f33" fmla="*/ 0 1 f22"/>
              <a:gd name="f34" fmla="*/ f16 1 f22"/>
              <a:gd name="f35" fmla="*/ 0 1 f23"/>
              <a:gd name="f36" fmla="*/ f17 1 f23"/>
              <a:gd name="f37" fmla="*/ f29 1 f22"/>
              <a:gd name="f38" fmla="*/ f30 1 f23"/>
              <a:gd name="f39" fmla="*/ f31 1 f22"/>
              <a:gd name="f40" fmla="*/ f32 1 f23"/>
              <a:gd name="f41" fmla="*/ f33 f13 1"/>
              <a:gd name="f42" fmla="*/ f34 f13 1"/>
              <a:gd name="f43" fmla="*/ f36 f14 1"/>
              <a:gd name="f44" fmla="*/ f35 f14 1"/>
              <a:gd name="f45" fmla="*/ f37 f13 1"/>
              <a:gd name="f46" fmla="*/ f38 f14 1"/>
              <a:gd name="f47" fmla="*/ f39 f13 1"/>
              <a:gd name="f48" fmla="*/ f40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</a:cxnLst>
            <a:rect l="f41" t="f44" r="f42" b="f43"/>
            <a:pathLst>
              <a:path w="620" h="536">
                <a:moveTo>
                  <a:pt x="f6" y="f7"/>
                </a:moveTo>
                <a:cubicBezTo>
                  <a:pt x="f8" y="f9"/>
                  <a:pt x="f10" y="f11"/>
                  <a:pt x="f5" y="f5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C657E7E5-24EB-4BE2-A321-3BAB04B481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2248" y="1481328"/>
            <a:ext cx="2926080" cy="2468880"/>
          </a:xfrm>
        </p:spPr>
        <p:txBody>
          <a:bodyPr anchor="b"/>
          <a:lstStyle/>
          <a:p>
            <a:pPr lvl="0"/>
            <a:r>
              <a:rPr lang="en-US" sz="2800"/>
              <a:t>Wir sind auch weiterhin für Euch da!</a:t>
            </a:r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EA2ED071-62BA-4BC9-A019-B8A1310B51D0}"/>
              </a:ext>
            </a:extLst>
          </p:cNvPr>
          <p:cNvSpPr>
            <a:spLocks noMove="1" noResize="1"/>
          </p:cNvSpPr>
          <p:nvPr/>
        </p:nvSpPr>
        <p:spPr>
          <a:xfrm>
            <a:off x="10020827" y="-1920"/>
            <a:ext cx="2165354" cy="135826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5"/>
              <a:gd name="f7" fmla="val 285"/>
              <a:gd name="f8" fmla="val 153"/>
              <a:gd name="f9" fmla="val 85"/>
              <a:gd name="f10" fmla="val 308"/>
              <a:gd name="f11" fmla="+- 0 0 -90"/>
              <a:gd name="f12" fmla="*/ f3 1 455"/>
              <a:gd name="f13" fmla="*/ f4 1 285"/>
              <a:gd name="f14" fmla="val f5"/>
              <a:gd name="f15" fmla="val f6"/>
              <a:gd name="f16" fmla="val f7"/>
              <a:gd name="f17" fmla="*/ f11 f0 1"/>
              <a:gd name="f18" fmla="+- f16 0 f14"/>
              <a:gd name="f19" fmla="+- f15 0 f14"/>
              <a:gd name="f20" fmla="*/ f17 1 f2"/>
              <a:gd name="f21" fmla="*/ f19 1 455"/>
              <a:gd name="f22" fmla="*/ f18 1 285"/>
              <a:gd name="f23" fmla="*/ 0 f19 1"/>
              <a:gd name="f24" fmla="*/ 0 f18 1"/>
              <a:gd name="f25" fmla="*/ 455 f19 1"/>
              <a:gd name="f26" fmla="*/ 285 f18 1"/>
              <a:gd name="f27" fmla="+- f20 0 f1"/>
              <a:gd name="f28" fmla="*/ f23 1 455"/>
              <a:gd name="f29" fmla="*/ f24 1 285"/>
              <a:gd name="f30" fmla="*/ f25 1 455"/>
              <a:gd name="f31" fmla="*/ f26 1 285"/>
              <a:gd name="f32" fmla="*/ 0 1 f21"/>
              <a:gd name="f33" fmla="*/ f15 1 f21"/>
              <a:gd name="f34" fmla="*/ 0 1 f22"/>
              <a:gd name="f35" fmla="*/ f16 1 f22"/>
              <a:gd name="f36" fmla="*/ f28 1 f21"/>
              <a:gd name="f37" fmla="*/ f29 1 f22"/>
              <a:gd name="f38" fmla="*/ f30 1 f21"/>
              <a:gd name="f39" fmla="*/ f31 1 f22"/>
              <a:gd name="f40" fmla="*/ f32 f12 1"/>
              <a:gd name="f41" fmla="*/ f33 f12 1"/>
              <a:gd name="f42" fmla="*/ f35 f13 1"/>
              <a:gd name="f43" fmla="*/ f34 f13 1"/>
              <a:gd name="f44" fmla="*/ f36 f12 1"/>
              <a:gd name="f45" fmla="*/ f37 f13 1"/>
              <a:gd name="f46" fmla="*/ f38 f12 1"/>
              <a:gd name="f47" fmla="*/ f3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44" y="f45"/>
              </a:cxn>
              <a:cxn ang="f27">
                <a:pos x="f46" y="f47"/>
              </a:cxn>
            </a:cxnLst>
            <a:rect l="f40" t="f43" r="f41" b="f42"/>
            <a:pathLst>
              <a:path w="455" h="285">
                <a:moveTo>
                  <a:pt x="f5" y="f5"/>
                </a:moveTo>
                <a:cubicBezTo>
                  <a:pt x="f8" y="f9"/>
                  <a:pt x="f10" y="f2"/>
                  <a:pt x="f6" y="f7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custDash>
              <a:ds d="299906" sp="299906"/>
            </a:custDash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191F3819-454A-4ADA-AE78-6BE7749A4B16}"/>
              </a:ext>
            </a:extLst>
          </p:cNvPr>
          <p:cNvSpPr>
            <a:spLocks noMove="1" noResize="1"/>
          </p:cNvSpPr>
          <p:nvPr/>
        </p:nvSpPr>
        <p:spPr>
          <a:xfrm>
            <a:off x="11290828" y="-1920"/>
            <a:ext cx="895353" cy="5346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88"/>
              <a:gd name="f7" fmla="val 112"/>
              <a:gd name="f8" fmla="val 63"/>
              <a:gd name="f9" fmla="val 36"/>
              <a:gd name="f10" fmla="val 126"/>
              <a:gd name="f11" fmla="val 73"/>
              <a:gd name="f12" fmla="+- 0 0 -90"/>
              <a:gd name="f13" fmla="*/ f3 1 188"/>
              <a:gd name="f14" fmla="*/ f4 1 112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188"/>
              <a:gd name="f23" fmla="*/ f19 1 112"/>
              <a:gd name="f24" fmla="*/ 0 f20 1"/>
              <a:gd name="f25" fmla="*/ 0 f19 1"/>
              <a:gd name="f26" fmla="*/ 188 f20 1"/>
              <a:gd name="f27" fmla="*/ 112 f19 1"/>
              <a:gd name="f28" fmla="+- f21 0 f1"/>
              <a:gd name="f29" fmla="*/ f24 1 188"/>
              <a:gd name="f30" fmla="*/ f25 1 112"/>
              <a:gd name="f31" fmla="*/ f26 1 188"/>
              <a:gd name="f32" fmla="*/ f27 1 112"/>
              <a:gd name="f33" fmla="*/ 0 1 f22"/>
              <a:gd name="f34" fmla="*/ f16 1 f22"/>
              <a:gd name="f35" fmla="*/ 0 1 f23"/>
              <a:gd name="f36" fmla="*/ f17 1 f23"/>
              <a:gd name="f37" fmla="*/ f29 1 f22"/>
              <a:gd name="f38" fmla="*/ f30 1 f23"/>
              <a:gd name="f39" fmla="*/ f31 1 f22"/>
              <a:gd name="f40" fmla="*/ f32 1 f23"/>
              <a:gd name="f41" fmla="*/ f33 f13 1"/>
              <a:gd name="f42" fmla="*/ f34 f13 1"/>
              <a:gd name="f43" fmla="*/ f36 f14 1"/>
              <a:gd name="f44" fmla="*/ f35 f14 1"/>
              <a:gd name="f45" fmla="*/ f37 f13 1"/>
              <a:gd name="f46" fmla="*/ f38 f14 1"/>
              <a:gd name="f47" fmla="*/ f39 f13 1"/>
              <a:gd name="f48" fmla="*/ f40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45" y="f46"/>
              </a:cxn>
              <a:cxn ang="f28">
                <a:pos x="f47" y="f48"/>
              </a:cxn>
            </a:cxnLst>
            <a:rect l="f41" t="f44" r="f42" b="f43"/>
            <a:pathLst>
              <a:path w="188" h="112">
                <a:moveTo>
                  <a:pt x="f5" y="f5"/>
                </a:moveTo>
                <a:cubicBezTo>
                  <a:pt x="f8" y="f9"/>
                  <a:pt x="f10" y="f11"/>
                  <a:pt x="f6" y="f7"/>
                </a:cubicBezTo>
              </a:path>
            </a:pathLst>
          </a:custGeom>
          <a:noFill/>
          <a:ln w="9528" cap="flat">
            <a:solidFill>
              <a:srgbClr val="000000">
                <a:alpha val="20000"/>
              </a:srgbClr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Freeform: Shape 36">
            <a:extLst>
              <a:ext uri="{FF2B5EF4-FFF2-40B4-BE49-F238E27FC236}">
                <a16:creationId xmlns:a16="http://schemas.microsoft.com/office/drawing/2014/main" id="{3B4101F2-EE14-4D76-8321-710B3EC69CCB}"/>
              </a:ext>
            </a:extLst>
          </p:cNvPr>
          <p:cNvSpPr>
            <a:spLocks noMove="1" noResize="1"/>
          </p:cNvSpPr>
          <p:nvPr/>
        </p:nvSpPr>
        <p:spPr>
          <a:xfrm rot="20931512">
            <a:off x="752077" y="2218042"/>
            <a:ext cx="4418755" cy="42596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07111"/>
              <a:gd name="f7" fmla="val 4344781"/>
              <a:gd name="f8" fmla="val 404107"/>
              <a:gd name="f9" fmla="val 371857"/>
              <a:gd name="f10" fmla="val 117359"/>
              <a:gd name="f11" fmla="val 333827"/>
              <a:gd name="f12" fmla="val 278567"/>
              <a:gd name="f13" fmla="val 311875"/>
              <a:gd name="f14" fmla="val 450459"/>
              <a:gd name="f15" fmla="val 307833"/>
              <a:gd name="f16" fmla="val 632970"/>
              <a:gd name="f17" fmla="val 264711"/>
              <a:gd name="f18" fmla="val 2579752"/>
              <a:gd name="f19" fmla="val 2253987"/>
              <a:gd name="f20" fmla="val 3769243"/>
              <a:gd name="f21" fmla="val 3569418"/>
              <a:gd name="f22" fmla="val 4141149"/>
              <a:gd name="f23" fmla="val 3816061"/>
              <a:gd name="f24" fmla="val 4210881"/>
              <a:gd name="f25" fmla="val 4114807"/>
              <a:gd name="f26" fmla="val 4279754"/>
              <a:gd name="f27" fmla="val 4440861"/>
              <a:gd name="f28" fmla="val 4332480"/>
              <a:gd name="f29" fmla="val 4341752"/>
              <a:gd name="f30" fmla="val 4296045"/>
              <a:gd name="f31" fmla="val 4097363"/>
              <a:gd name="f32" fmla="val 4343711"/>
              <a:gd name="f33" fmla="val 3912623"/>
              <a:gd name="f34" fmla="val 4335104"/>
              <a:gd name="f35" fmla="val 3749565"/>
              <a:gd name="f36" fmla="val 4321853"/>
              <a:gd name="f37" fmla="val 2445102"/>
              <a:gd name="f38" fmla="val 4215850"/>
              <a:gd name="f39" fmla="val 356405"/>
              <a:gd name="f40" fmla="val 3466499"/>
              <a:gd name="f41" fmla="val 36764"/>
              <a:gd name="f42" fmla="val 1629794"/>
              <a:gd name="f43" fmla="val -63123"/>
              <a:gd name="f44" fmla="val 1055823"/>
              <a:gd name="f45" fmla="val 45741"/>
              <a:gd name="f46" fmla="val 555869"/>
              <a:gd name="f47" fmla="val 300069"/>
              <a:gd name="f48" fmla="val 144750"/>
              <a:gd name="f49" fmla="+- 0 0 -90"/>
              <a:gd name="f50" fmla="*/ f3 1 4507111"/>
              <a:gd name="f51" fmla="*/ f4 1 4344781"/>
              <a:gd name="f52" fmla="val f5"/>
              <a:gd name="f53" fmla="val f6"/>
              <a:gd name="f54" fmla="val f7"/>
              <a:gd name="f55" fmla="*/ f49 f0 1"/>
              <a:gd name="f56" fmla="+- f54 0 f52"/>
              <a:gd name="f57" fmla="+- f53 0 f52"/>
              <a:gd name="f58" fmla="*/ f55 1 f2"/>
              <a:gd name="f59" fmla="*/ f57 1 4507111"/>
              <a:gd name="f60" fmla="*/ f56 1 4344781"/>
              <a:gd name="f61" fmla="*/ 404107 f57 1"/>
              <a:gd name="f62" fmla="*/ 0 f56 1"/>
              <a:gd name="f63" fmla="*/ 371857 f57 1"/>
              <a:gd name="f64" fmla="*/ 117359 f56 1"/>
              <a:gd name="f65" fmla="*/ 307833 f57 1"/>
              <a:gd name="f66" fmla="*/ 632970 f56 1"/>
              <a:gd name="f67" fmla="*/ 3569418 f57 1"/>
              <a:gd name="f68" fmla="*/ 4141149 f56 1"/>
              <a:gd name="f69" fmla="*/ 4440861 f57 1"/>
              <a:gd name="f70" fmla="*/ 4332480 f56 1"/>
              <a:gd name="f71" fmla="*/ 4507111 f57 1"/>
              <a:gd name="f72" fmla="*/ 4341752 f56 1"/>
              <a:gd name="f73" fmla="*/ 4296045 f57 1"/>
              <a:gd name="f74" fmla="*/ 4344781 f56 1"/>
              <a:gd name="f75" fmla="*/ 3749565 f57 1"/>
              <a:gd name="f76" fmla="*/ 4321853 f56 1"/>
              <a:gd name="f77" fmla="*/ 36764 f57 1"/>
              <a:gd name="f78" fmla="*/ 1629794 f56 1"/>
              <a:gd name="f79" fmla="*/ 300069 f57 1"/>
              <a:gd name="f80" fmla="*/ 144750 f56 1"/>
              <a:gd name="f81" fmla="+- f58 0 f1"/>
              <a:gd name="f82" fmla="*/ f61 1 4507111"/>
              <a:gd name="f83" fmla="*/ f62 1 4344781"/>
              <a:gd name="f84" fmla="*/ f63 1 4507111"/>
              <a:gd name="f85" fmla="*/ f64 1 4344781"/>
              <a:gd name="f86" fmla="*/ f65 1 4507111"/>
              <a:gd name="f87" fmla="*/ f66 1 4344781"/>
              <a:gd name="f88" fmla="*/ f67 1 4507111"/>
              <a:gd name="f89" fmla="*/ f68 1 4344781"/>
              <a:gd name="f90" fmla="*/ f69 1 4507111"/>
              <a:gd name="f91" fmla="*/ f70 1 4344781"/>
              <a:gd name="f92" fmla="*/ f71 1 4507111"/>
              <a:gd name="f93" fmla="*/ f72 1 4344781"/>
              <a:gd name="f94" fmla="*/ f73 1 4507111"/>
              <a:gd name="f95" fmla="*/ f74 1 4344781"/>
              <a:gd name="f96" fmla="*/ f75 1 4507111"/>
              <a:gd name="f97" fmla="*/ f76 1 4344781"/>
              <a:gd name="f98" fmla="*/ f77 1 4507111"/>
              <a:gd name="f99" fmla="*/ f78 1 4344781"/>
              <a:gd name="f100" fmla="*/ f79 1 4507111"/>
              <a:gd name="f101" fmla="*/ f80 1 4344781"/>
              <a:gd name="f102" fmla="*/ f52 1 f59"/>
              <a:gd name="f103" fmla="*/ f53 1 f59"/>
              <a:gd name="f104" fmla="*/ f52 1 f60"/>
              <a:gd name="f105" fmla="*/ f54 1 f60"/>
              <a:gd name="f106" fmla="*/ f82 1 f59"/>
              <a:gd name="f107" fmla="*/ f83 1 f60"/>
              <a:gd name="f108" fmla="*/ f84 1 f59"/>
              <a:gd name="f109" fmla="*/ f85 1 f60"/>
              <a:gd name="f110" fmla="*/ f86 1 f59"/>
              <a:gd name="f111" fmla="*/ f87 1 f60"/>
              <a:gd name="f112" fmla="*/ f88 1 f59"/>
              <a:gd name="f113" fmla="*/ f89 1 f60"/>
              <a:gd name="f114" fmla="*/ f90 1 f59"/>
              <a:gd name="f115" fmla="*/ f91 1 f60"/>
              <a:gd name="f116" fmla="*/ f92 1 f59"/>
              <a:gd name="f117" fmla="*/ f93 1 f60"/>
              <a:gd name="f118" fmla="*/ f94 1 f59"/>
              <a:gd name="f119" fmla="*/ f95 1 f60"/>
              <a:gd name="f120" fmla="*/ f96 1 f59"/>
              <a:gd name="f121" fmla="*/ f97 1 f60"/>
              <a:gd name="f122" fmla="*/ f98 1 f59"/>
              <a:gd name="f123" fmla="*/ f99 1 f60"/>
              <a:gd name="f124" fmla="*/ f100 1 f59"/>
              <a:gd name="f125" fmla="*/ f101 1 f60"/>
              <a:gd name="f126" fmla="*/ f102 f50 1"/>
              <a:gd name="f127" fmla="*/ f103 f50 1"/>
              <a:gd name="f128" fmla="*/ f105 f51 1"/>
              <a:gd name="f129" fmla="*/ f104 f51 1"/>
              <a:gd name="f130" fmla="*/ f106 f50 1"/>
              <a:gd name="f131" fmla="*/ f107 f51 1"/>
              <a:gd name="f132" fmla="*/ f108 f50 1"/>
              <a:gd name="f133" fmla="*/ f109 f51 1"/>
              <a:gd name="f134" fmla="*/ f110 f50 1"/>
              <a:gd name="f135" fmla="*/ f111 f51 1"/>
              <a:gd name="f136" fmla="*/ f112 f50 1"/>
              <a:gd name="f137" fmla="*/ f113 f51 1"/>
              <a:gd name="f138" fmla="*/ f114 f50 1"/>
              <a:gd name="f139" fmla="*/ f115 f51 1"/>
              <a:gd name="f140" fmla="*/ f116 f50 1"/>
              <a:gd name="f141" fmla="*/ f117 f51 1"/>
              <a:gd name="f142" fmla="*/ f118 f50 1"/>
              <a:gd name="f143" fmla="*/ f119 f51 1"/>
              <a:gd name="f144" fmla="*/ f120 f50 1"/>
              <a:gd name="f145" fmla="*/ f121 f51 1"/>
              <a:gd name="f146" fmla="*/ f122 f50 1"/>
              <a:gd name="f147" fmla="*/ f123 f51 1"/>
              <a:gd name="f148" fmla="*/ f124 f50 1"/>
              <a:gd name="f149" fmla="*/ f125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81">
                <a:pos x="f130" y="f131"/>
              </a:cxn>
              <a:cxn ang="f81">
                <a:pos x="f132" y="f133"/>
              </a:cxn>
              <a:cxn ang="f81">
                <a:pos x="f134" y="f135"/>
              </a:cxn>
              <a:cxn ang="f81">
                <a:pos x="f136" y="f137"/>
              </a:cxn>
              <a:cxn ang="f81">
                <a:pos x="f138" y="f139"/>
              </a:cxn>
              <a:cxn ang="f81">
                <a:pos x="f140" y="f141"/>
              </a:cxn>
              <a:cxn ang="f81">
                <a:pos x="f142" y="f143"/>
              </a:cxn>
              <a:cxn ang="f81">
                <a:pos x="f144" y="f145"/>
              </a:cxn>
              <a:cxn ang="f81">
                <a:pos x="f146" y="f147"/>
              </a:cxn>
              <a:cxn ang="f81">
                <a:pos x="f148" y="f149"/>
              </a:cxn>
            </a:cxnLst>
            <a:rect l="f126" t="f129" r="f127" b="f128"/>
            <a:pathLst>
              <a:path w="4507111" h="4344781">
                <a:moveTo>
                  <a:pt x="f8" y="f5"/>
                </a:moveTo>
                <a:lnTo>
                  <a:pt x="f9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6" y="f29"/>
                </a:lnTo>
                <a:lnTo>
                  <a:pt x="f30" y="f7"/>
                </a:ln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Rockwell"/>
            </a:endParaRPr>
          </a:p>
        </p:txBody>
      </p:sp>
      <p:pic>
        <p:nvPicPr>
          <p:cNvPr id="17" name="Inhaltsplatzhalter 4" descr="Ein Bild, das Person, Frau, Kuchen, Foto enthält.&#10;&#10;Automatisch generierte Beschreibung">
            <a:extLst>
              <a:ext uri="{FF2B5EF4-FFF2-40B4-BE49-F238E27FC236}">
                <a16:creationId xmlns:a16="http://schemas.microsoft.com/office/drawing/2014/main" id="{04019985-7C98-4392-B67C-D73FF46C7DB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8217" r="1" b="1"/>
          <a:stretch>
            <a:fillRect/>
          </a:stretch>
        </p:blipFill>
        <p:spPr>
          <a:xfrm>
            <a:off x="921907" y="465246"/>
            <a:ext cx="7761920" cy="534306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 descr="Ein Bild, das Fenster, Gebäude, bemalt enthält.&#10;&#10;Automatisch generierte Beschreibung">
            <a:extLst>
              <a:ext uri="{FF2B5EF4-FFF2-40B4-BE49-F238E27FC236}">
                <a16:creationId xmlns:a16="http://schemas.microsoft.com/office/drawing/2014/main" id="{3624B26D-ED6B-4715-883E-CCB6043FA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726" b="13275"/>
          <a:stretch>
            <a:fillRect/>
          </a:stretch>
        </p:blipFill>
        <p:spPr>
          <a:xfrm>
            <a:off x="18" y="9"/>
            <a:ext cx="12191978" cy="6857990"/>
          </a:xfr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ABAACCB-B8EE-47CC-817D-0BB52D2B42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77639" y="189911"/>
            <a:ext cx="2752353" cy="2709275"/>
          </a:xfrm>
          <a:solidFill>
            <a:srgbClr val="FFFFFF"/>
          </a:solidFill>
          <a:ln w="174622">
            <a:solidFill>
              <a:srgbClr val="FFFFFF"/>
            </a:solidFill>
            <a:prstDash val="solid"/>
          </a:ln>
        </p:spPr>
        <p:txBody>
          <a:bodyPr anchorCtr="1"/>
          <a:lstStyle/>
          <a:p>
            <a:pPr lvl="0" algn="ctr"/>
            <a:r>
              <a:rPr lang="en-US" sz="3200" b="1">
                <a:solidFill>
                  <a:srgbClr val="262626"/>
                </a:solidFill>
                <a:latin typeface="Segoe UI Light" pitchFamily="34"/>
                <a:cs typeface="Segoe UI Light" pitchFamily="34"/>
              </a:rPr>
              <a:t>…wir sehen uns wieder</a:t>
            </a:r>
            <a:r>
              <a:rPr lang="en-US" sz="2500">
                <a:solidFill>
                  <a:srgbClr val="262626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6" descr="Ein Bild, das Gebäude, drinnen, Fenster, lebend enthält.&#10;&#10;Automatisch generierte Beschreibung">
            <a:extLst>
              <a:ext uri="{FF2B5EF4-FFF2-40B4-BE49-F238E27FC236}">
                <a16:creationId xmlns:a16="http://schemas.microsoft.com/office/drawing/2014/main" id="{466D0A03-4B76-46D8-B39E-48DE26AF5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13">
            <a:off x="-118406" y="857251"/>
            <a:ext cx="6858000" cy="51434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Grafik 10" descr="Ein Bild, das Foto, viele, bedeckt, verschieden enthält.&#10;&#10;Automatisch generierte Beschreibung">
            <a:extLst>
              <a:ext uri="{FF2B5EF4-FFF2-40B4-BE49-F238E27FC236}">
                <a16:creationId xmlns:a16="http://schemas.microsoft.com/office/drawing/2014/main" id="{579C5DF0-EE75-4A4E-BDE7-BCCF0AFD0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5452402" y="857251"/>
            <a:ext cx="6858000" cy="51434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lussdiagramm: Verbinder 11">
            <a:extLst>
              <a:ext uri="{FF2B5EF4-FFF2-40B4-BE49-F238E27FC236}">
                <a16:creationId xmlns:a16="http://schemas.microsoft.com/office/drawing/2014/main" id="{B89E1E17-1179-4496-9FC0-5B588A6F7006}"/>
              </a:ext>
            </a:extLst>
          </p:cNvPr>
          <p:cNvSpPr/>
          <p:nvPr/>
        </p:nvSpPr>
        <p:spPr>
          <a:xfrm>
            <a:off x="133127" y="2353994"/>
            <a:ext cx="2822103" cy="25277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BC7916EA-855B-4DF7-9D22-3CEC4B6EB698}"/>
              </a:ext>
            </a:extLst>
          </p:cNvPr>
          <p:cNvSpPr txBox="1"/>
          <p:nvPr/>
        </p:nvSpPr>
        <p:spPr>
          <a:xfrm>
            <a:off x="738844" y="2644170"/>
            <a:ext cx="1683026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0" u="none" strike="noStrike" kern="1200" cap="none" spc="0" baseline="0">
                <a:solidFill>
                  <a:srgbClr val="000000"/>
                </a:solidFill>
                <a:uFillTx/>
                <a:latin typeface="Segoe UI Light" pitchFamily="34"/>
                <a:cs typeface="Segoe UI Light" pitchFamily="34"/>
              </a:rPr>
              <a:t>Bleibt alle gesund!</a:t>
            </a:r>
          </a:p>
        </p:txBody>
      </p:sp>
      <p:sp>
        <p:nvSpPr>
          <p:cNvPr id="6" name="Flussdiagramm: Verbinder 13">
            <a:extLst>
              <a:ext uri="{FF2B5EF4-FFF2-40B4-BE49-F238E27FC236}">
                <a16:creationId xmlns:a16="http://schemas.microsoft.com/office/drawing/2014/main" id="{1F0984E7-8136-4249-8ADC-0EDB49D9DCB5}"/>
              </a:ext>
            </a:extLst>
          </p:cNvPr>
          <p:cNvSpPr/>
          <p:nvPr/>
        </p:nvSpPr>
        <p:spPr>
          <a:xfrm>
            <a:off x="4647950" y="165305"/>
            <a:ext cx="1759150" cy="175625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Textfeld 14">
            <a:extLst>
              <a:ext uri="{FF2B5EF4-FFF2-40B4-BE49-F238E27FC236}">
                <a16:creationId xmlns:a16="http://schemas.microsoft.com/office/drawing/2014/main" id="{BBF63ED4-A203-4A9C-9F9D-CFCFD0505442}"/>
              </a:ext>
            </a:extLst>
          </p:cNvPr>
          <p:cNvSpPr txBox="1"/>
          <p:nvPr/>
        </p:nvSpPr>
        <p:spPr>
          <a:xfrm>
            <a:off x="4778782" y="443273"/>
            <a:ext cx="1497494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000000"/>
                </a:solidFill>
                <a:uFillTx/>
                <a:latin typeface="Segoe UI Light" pitchFamily="34"/>
                <a:cs typeface="Segoe UI Light" pitchFamily="34"/>
              </a:rPr>
              <a:t>Wir vermissen Euch!</a:t>
            </a:r>
          </a:p>
        </p:txBody>
      </p:sp>
      <p:sp>
        <p:nvSpPr>
          <p:cNvPr id="8" name="Flussdiagramm: Verbinder 15">
            <a:extLst>
              <a:ext uri="{FF2B5EF4-FFF2-40B4-BE49-F238E27FC236}">
                <a16:creationId xmlns:a16="http://schemas.microsoft.com/office/drawing/2014/main" id="{AA07842D-7EBF-440A-8CA6-452F547126F2}"/>
              </a:ext>
            </a:extLst>
          </p:cNvPr>
          <p:cNvSpPr/>
          <p:nvPr/>
        </p:nvSpPr>
        <p:spPr>
          <a:xfrm>
            <a:off x="5848401" y="5042797"/>
            <a:ext cx="1724402" cy="164989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9" name="Textfeld 16">
            <a:extLst>
              <a:ext uri="{FF2B5EF4-FFF2-40B4-BE49-F238E27FC236}">
                <a16:creationId xmlns:a16="http://schemas.microsoft.com/office/drawing/2014/main" id="{E689B975-3383-4892-AF77-4CA0967FDEAA}"/>
              </a:ext>
            </a:extLst>
          </p:cNvPr>
          <p:cNvSpPr txBox="1"/>
          <p:nvPr/>
        </p:nvSpPr>
        <p:spPr>
          <a:xfrm>
            <a:off x="6145444" y="5251847"/>
            <a:ext cx="1207565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1200" cap="none" spc="0" baseline="0">
                <a:solidFill>
                  <a:srgbClr val="000000"/>
                </a:solidFill>
                <a:uFillTx/>
                <a:latin typeface="Segoe UI Light" pitchFamily="34"/>
                <a:cs typeface="Segoe UI Light" pitchFamily="34"/>
              </a:rPr>
              <a:t>Wir denken an Euch!</a:t>
            </a:r>
          </a:p>
        </p:txBody>
      </p:sp>
      <p:sp>
        <p:nvSpPr>
          <p:cNvPr id="10" name="Flussdiagramm: Verbinder 17">
            <a:extLst>
              <a:ext uri="{FF2B5EF4-FFF2-40B4-BE49-F238E27FC236}">
                <a16:creationId xmlns:a16="http://schemas.microsoft.com/office/drawing/2014/main" id="{569DC7A1-0444-4C57-97C8-F8891F0A3AC8}"/>
              </a:ext>
            </a:extLst>
          </p:cNvPr>
          <p:cNvSpPr/>
          <p:nvPr/>
        </p:nvSpPr>
        <p:spPr>
          <a:xfrm>
            <a:off x="10522256" y="2093847"/>
            <a:ext cx="1536603" cy="152400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Textfeld 18">
            <a:extLst>
              <a:ext uri="{FF2B5EF4-FFF2-40B4-BE49-F238E27FC236}">
                <a16:creationId xmlns:a16="http://schemas.microsoft.com/office/drawing/2014/main" id="{244DB38B-39FA-423D-8BE5-97DA48FC5131}"/>
              </a:ext>
            </a:extLst>
          </p:cNvPr>
          <p:cNvSpPr txBox="1"/>
          <p:nvPr/>
        </p:nvSpPr>
        <p:spPr>
          <a:xfrm>
            <a:off x="10676068" y="2228667"/>
            <a:ext cx="1079942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>
                <a:solidFill>
                  <a:srgbClr val="000000"/>
                </a:solidFill>
                <a:uFillTx/>
                <a:latin typeface="Segoe UI Light" pitchFamily="34"/>
                <a:cs typeface="Segoe UI Light" pitchFamily="34"/>
              </a:rPr>
              <a:t>Euer Arche Noah Team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Tisch, Geburtstag, Kind, sitzend enthält.&#10;&#10;Automatisch generierte Beschreibung">
            <a:extLst>
              <a:ext uri="{FF2B5EF4-FFF2-40B4-BE49-F238E27FC236}">
                <a16:creationId xmlns:a16="http://schemas.microsoft.com/office/drawing/2014/main" id="{5AA06870-E9E9-4748-B073-5B9EB219A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"/>
            <a:ext cx="12191996" cy="68573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lussdiagramm: Verbinder 5">
            <a:extLst>
              <a:ext uri="{FF2B5EF4-FFF2-40B4-BE49-F238E27FC236}">
                <a16:creationId xmlns:a16="http://schemas.microsoft.com/office/drawing/2014/main" id="{86D7DBC8-4B4B-4C30-BC7A-6BB096F44C45}"/>
              </a:ext>
            </a:extLst>
          </p:cNvPr>
          <p:cNvSpPr/>
          <p:nvPr/>
        </p:nvSpPr>
        <p:spPr>
          <a:xfrm>
            <a:off x="9011476" y="104790"/>
            <a:ext cx="3061255" cy="299621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feld 6">
            <a:extLst>
              <a:ext uri="{FF2B5EF4-FFF2-40B4-BE49-F238E27FC236}">
                <a16:creationId xmlns:a16="http://schemas.microsoft.com/office/drawing/2014/main" id="{9245310E-D242-40CE-8DAD-A7F40C2A39E0}"/>
              </a:ext>
            </a:extLst>
          </p:cNvPr>
          <p:cNvSpPr txBox="1"/>
          <p:nvPr/>
        </p:nvSpPr>
        <p:spPr>
          <a:xfrm>
            <a:off x="9448796" y="742117"/>
            <a:ext cx="2186604" cy="15696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1200" cap="none" spc="0" baseline="0">
                <a:solidFill>
                  <a:srgbClr val="000000"/>
                </a:solidFill>
                <a:uFillTx/>
                <a:latin typeface="Segoe UI Light" pitchFamily="34"/>
                <a:cs typeface="Segoe UI Light" pitchFamily="34"/>
              </a:rPr>
              <a:t>Wir wünschen all unseren Kindern und Familien...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4" descr="Ein Bild, das Person, Frau, Tisch, haltend enthält.&#10;&#10;Automatisch generierte Beschreibung">
            <a:extLst>
              <a:ext uri="{FF2B5EF4-FFF2-40B4-BE49-F238E27FC236}">
                <a16:creationId xmlns:a16="http://schemas.microsoft.com/office/drawing/2014/main" id="{FAE2692D-B4A0-4F97-866D-03382F74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7904"/>
          <a:stretch>
            <a:fillRect/>
          </a:stretch>
        </p:blipFill>
        <p:spPr>
          <a:xfrm>
            <a:off x="838203" y="-3813"/>
            <a:ext cx="992885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E7E0403B-EA9F-47B9-99AB-F61FAE84E52C}"/>
              </a:ext>
            </a:extLst>
          </p:cNvPr>
          <p:cNvPicPr>
            <a:picLocks noMove="1" noResize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969E340A-6A81-449C-BE83-9F93D41E79AE}"/>
              </a:ext>
            </a:extLst>
          </p:cNvPr>
          <p:cNvSpPr txBox="1"/>
          <p:nvPr/>
        </p:nvSpPr>
        <p:spPr>
          <a:xfrm>
            <a:off x="838203" y="5056622"/>
            <a:ext cx="2156795" cy="13234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Findet Nicole...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07DD984A-0B33-427E-8EAE-5518859CA6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71135" y="4712680"/>
            <a:ext cx="5459434" cy="1831369"/>
          </a:xfrm>
        </p:spPr>
        <p:txBody>
          <a:bodyPr/>
          <a:lstStyle/>
          <a:p>
            <a:pPr lvl="0"/>
            <a:r>
              <a:rPr lang="de-DE">
                <a:latin typeface="Segoe UI Light" pitchFamily="34"/>
                <a:cs typeface="Segoe UI Light" pitchFamily="34"/>
              </a:rPr>
              <a:t>...wünscht Euch </a:t>
            </a:r>
            <a:br>
              <a:rPr lang="de-DE">
                <a:latin typeface="Segoe UI Light" pitchFamily="34"/>
                <a:cs typeface="Segoe UI Light" pitchFamily="34"/>
              </a:rPr>
            </a:br>
            <a:r>
              <a:rPr lang="de-DE">
                <a:latin typeface="Segoe UI Light" pitchFamily="34"/>
                <a:cs typeface="Segoe UI Light" pitchFamily="34"/>
              </a:rPr>
              <a:t>Eure Rosi</a:t>
            </a:r>
          </a:p>
        </p:txBody>
      </p:sp>
      <p:pic>
        <p:nvPicPr>
          <p:cNvPr id="3" name="Inhaltsplatzhalter 4" descr="Ein Bild, das Person, drinnen, Geburtstag, Kuchen enthält.&#10;&#10;Automatisch generierte Beschreibung">
            <a:extLst>
              <a:ext uri="{FF2B5EF4-FFF2-40B4-BE49-F238E27FC236}">
                <a16:creationId xmlns:a16="http://schemas.microsoft.com/office/drawing/2014/main" id="{BDFCCDFC-06F7-459B-ACC9-F62C15D3ABF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1280160" y="146047"/>
            <a:ext cx="4922836" cy="656590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 descr="Ein Bild, das Person, Frau, Mädchen, gefüllt enthält.&#10;&#10;Automatisch generierte Beschreibung">
            <a:extLst>
              <a:ext uri="{FF2B5EF4-FFF2-40B4-BE49-F238E27FC236}">
                <a16:creationId xmlns:a16="http://schemas.microsoft.com/office/drawing/2014/main" id="{6843FC2B-FAA1-4F49-A7E7-208E1D352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10128"/>
          <a:stretch>
            <a:fillRect/>
          </a:stretch>
        </p:blipFill>
        <p:spPr>
          <a:xfrm>
            <a:off x="4931139" y="9"/>
            <a:ext cx="4635587" cy="68579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Wolke 5">
            <a:extLst>
              <a:ext uri="{FF2B5EF4-FFF2-40B4-BE49-F238E27FC236}">
                <a16:creationId xmlns:a16="http://schemas.microsoft.com/office/drawing/2014/main" id="{1D7BA722-5194-4FCE-B9FC-5DA6C34C9100}"/>
              </a:ext>
            </a:extLst>
          </p:cNvPr>
          <p:cNvSpPr/>
          <p:nvPr/>
        </p:nvSpPr>
        <p:spPr>
          <a:xfrm>
            <a:off x="921696" y="1756214"/>
            <a:ext cx="3407145" cy="22061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3200"/>
              <a:gd name="f7" fmla="+- 0 0 11429249"/>
              <a:gd name="f8" fmla="+- 0 0 8646143"/>
              <a:gd name="f9" fmla="+- 0 0 8748475"/>
              <a:gd name="f10" fmla="+- 0 0 7859163"/>
              <a:gd name="f11" fmla="+- 0 0 4722533"/>
              <a:gd name="f12" fmla="+- 0 0 2776035"/>
              <a:gd name="f13" fmla="+- 0 0 16496525"/>
              <a:gd name="f14" fmla="+- 0 0 14809710"/>
              <a:gd name="f15" fmla="+- 0 0 4217541"/>
              <a:gd name="f16" fmla="+- 0 0 824660"/>
              <a:gd name="f17" fmla="+- 0 0 8950887"/>
              <a:gd name="f18" fmla="+- 0 0 9809656"/>
              <a:gd name="f19" fmla="+- 0 0 4002417"/>
              <a:gd name="f20" fmla="val 3900"/>
              <a:gd name="f21" fmla="val 14370"/>
              <a:gd name="f22" fmla="val 6753"/>
              <a:gd name="f23" fmla="val 9190"/>
              <a:gd name="f24" fmla="val 7426832"/>
              <a:gd name="f25" fmla="val 5333"/>
              <a:gd name="f26" fmla="val 7267"/>
              <a:gd name="f27" fmla="val 5396714"/>
              <a:gd name="f28" fmla="val 4365"/>
              <a:gd name="f29" fmla="val 5945"/>
              <a:gd name="f30" fmla="val 5983381"/>
              <a:gd name="f31" fmla="val 4857"/>
              <a:gd name="f32" fmla="val 6595"/>
              <a:gd name="f33" fmla="val 7034504"/>
              <a:gd name="f34" fmla="val 7273"/>
              <a:gd name="f35" fmla="val 6541615"/>
              <a:gd name="f36" fmla="val 6775"/>
              <a:gd name="f37" fmla="val 9220"/>
              <a:gd name="f38" fmla="val 7816140"/>
              <a:gd name="f39" fmla="val 5785"/>
              <a:gd name="f40" fmla="val 7867"/>
              <a:gd name="f41" fmla="val 37501"/>
              <a:gd name="f42" fmla="val 6842000"/>
              <a:gd name="f43" fmla="val 6752"/>
              <a:gd name="f44" fmla="val 9215"/>
              <a:gd name="f45" fmla="val 1347096"/>
              <a:gd name="f46" fmla="val 6910353"/>
              <a:gd name="f47" fmla="val 7720"/>
              <a:gd name="f48" fmla="val 10543"/>
              <a:gd name="f49" fmla="val 3974558"/>
              <a:gd name="f50" fmla="val 4542661"/>
              <a:gd name="f51" fmla="val 4360"/>
              <a:gd name="f52" fmla="val 5918"/>
              <a:gd name="f53" fmla="val 8804134"/>
              <a:gd name="f54" fmla="val 4345"/>
              <a:gd name="f55" fmla="val 9151131"/>
              <a:gd name="f56" fmla="val 4693"/>
              <a:gd name="f57" fmla="val 26177"/>
              <a:gd name="f58" fmla="val 5204520"/>
              <a:gd name="f59" fmla="val 1585770"/>
              <a:gd name="f60" fmla="val 6928"/>
              <a:gd name="f61" fmla="val 34899"/>
              <a:gd name="f62" fmla="val 4416628"/>
              <a:gd name="f63" fmla="val 686848"/>
              <a:gd name="f64" fmla="val 16478"/>
              <a:gd name="f65" fmla="val 39090"/>
              <a:gd name="f66" fmla="val 8257448"/>
              <a:gd name="f67" fmla="val 844866"/>
              <a:gd name="f68" fmla="val 28827"/>
              <a:gd name="f69" fmla="val 34751"/>
              <a:gd name="f70" fmla="val 387196"/>
              <a:gd name="f71" fmla="val 959901"/>
              <a:gd name="f72" fmla="val 34129"/>
              <a:gd name="f73" fmla="val 22954"/>
              <a:gd name="f74" fmla="val 4255042"/>
              <a:gd name="f75" fmla="val 41798"/>
              <a:gd name="f76" fmla="val 15354"/>
              <a:gd name="f77" fmla="val 1819082"/>
              <a:gd name="f78" fmla="val 1665090"/>
              <a:gd name="f79" fmla="val 38324"/>
              <a:gd name="f80" fmla="val 5426"/>
              <a:gd name="f81" fmla="val 891534"/>
              <a:gd name="f82" fmla="val 29078"/>
              <a:gd name="f83" fmla="val 3952"/>
              <a:gd name="f84" fmla="val 1091722"/>
              <a:gd name="f85" fmla="val 22141"/>
              <a:gd name="f86" fmla="val 4720"/>
              <a:gd name="f87" fmla="val 1061181"/>
              <a:gd name="f88" fmla="val 14000"/>
              <a:gd name="f89" fmla="val 5192"/>
              <a:gd name="f90" fmla="val 739161"/>
              <a:gd name="f91" fmla="val 4127"/>
              <a:gd name="f92" fmla="val 15789"/>
              <a:gd name="f93" fmla="val 9459261"/>
              <a:gd name="f94" fmla="val 711490"/>
              <a:gd name="f95" fmla="+- 0 0 -90"/>
              <a:gd name="f96" fmla="+- 0 0 -180"/>
              <a:gd name="f97" fmla="+- 0 0 -270"/>
              <a:gd name="f98" fmla="+- 0 0 -360"/>
              <a:gd name="f99" fmla="*/ f3 1 43200"/>
              <a:gd name="f100" fmla="*/ f4 1 43200"/>
              <a:gd name="f101" fmla="val f5"/>
              <a:gd name="f102" fmla="val f6"/>
              <a:gd name="f103" fmla="*/ f95 f0 1"/>
              <a:gd name="f104" fmla="*/ f96 f0 1"/>
              <a:gd name="f105" fmla="*/ f97 f0 1"/>
              <a:gd name="f106" fmla="*/ f98 f0 1"/>
              <a:gd name="f107" fmla="+- f102 0 f101"/>
              <a:gd name="f108" fmla="*/ f103 1 f2"/>
              <a:gd name="f109" fmla="*/ f104 1 f2"/>
              <a:gd name="f110" fmla="*/ f105 1 f2"/>
              <a:gd name="f111" fmla="*/ f106 1 f2"/>
              <a:gd name="f112" fmla="*/ f107 1 2"/>
              <a:gd name="f113" fmla="*/ f107 1 43200"/>
              <a:gd name="f114" fmla="*/ f107 2977 1"/>
              <a:gd name="f115" fmla="*/ f107 3262 1"/>
              <a:gd name="f116" fmla="*/ f107 17087 1"/>
              <a:gd name="f117" fmla="*/ f107 17337 1"/>
              <a:gd name="f118" fmla="*/ f107 67 1"/>
              <a:gd name="f119" fmla="*/ f107 21577 1"/>
              <a:gd name="f120" fmla="*/ f107 21582 1"/>
              <a:gd name="f121" fmla="*/ f107 1235 1"/>
              <a:gd name="f122" fmla="+- f108 0 f1"/>
              <a:gd name="f123" fmla="+- f109 0 f1"/>
              <a:gd name="f124" fmla="+- f110 0 f1"/>
              <a:gd name="f125" fmla="+- f111 0 f1"/>
              <a:gd name="f126" fmla="+- f101 f112 0"/>
              <a:gd name="f127" fmla="*/ f114 1 21600"/>
              <a:gd name="f128" fmla="*/ f115 1 21600"/>
              <a:gd name="f129" fmla="*/ f116 1 21600"/>
              <a:gd name="f130" fmla="*/ f117 1 21600"/>
              <a:gd name="f131" fmla="*/ f118 1 21600"/>
              <a:gd name="f132" fmla="*/ f119 1 21600"/>
              <a:gd name="f133" fmla="*/ f120 1 21600"/>
              <a:gd name="f134" fmla="*/ f121 1 21600"/>
              <a:gd name="f135" fmla="*/ f133 1 f113"/>
              <a:gd name="f136" fmla="*/ f126 1 f113"/>
              <a:gd name="f137" fmla="*/ f132 1 f113"/>
              <a:gd name="f138" fmla="*/ f131 1 f113"/>
              <a:gd name="f139" fmla="*/ f134 1 f113"/>
              <a:gd name="f140" fmla="*/ f127 1 f113"/>
              <a:gd name="f141" fmla="*/ f129 1 f113"/>
              <a:gd name="f142" fmla="*/ f128 1 f113"/>
              <a:gd name="f143" fmla="*/ f130 1 f113"/>
              <a:gd name="f144" fmla="*/ f140 f99 1"/>
              <a:gd name="f145" fmla="*/ f141 f99 1"/>
              <a:gd name="f146" fmla="*/ f143 f100 1"/>
              <a:gd name="f147" fmla="*/ f142 f100 1"/>
              <a:gd name="f148" fmla="*/ f135 f99 1"/>
              <a:gd name="f149" fmla="*/ f136 f100 1"/>
              <a:gd name="f150" fmla="*/ f136 f99 1"/>
              <a:gd name="f151" fmla="*/ f137 f100 1"/>
              <a:gd name="f152" fmla="*/ f138 f99 1"/>
              <a:gd name="f153" fmla="*/ f139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2">
                <a:pos x="f148" y="f149"/>
              </a:cxn>
              <a:cxn ang="f123">
                <a:pos x="f150" y="f151"/>
              </a:cxn>
              <a:cxn ang="f124">
                <a:pos x="f152" y="f149"/>
              </a:cxn>
              <a:cxn ang="f125">
                <a:pos x="f150" y="f153"/>
              </a:cxn>
            </a:cxnLst>
            <a:rect l="f144" t="f147" r="f145" b="f146"/>
            <a:pathLst>
              <a:path w="43200" h="43200">
                <a:moveTo>
                  <a:pt x="f20" y="f21"/>
                </a:moveTo>
                <a:arcTo wR="f22" hR="f23" stAng="f7" swAng="f24"/>
                <a:arcTo wR="f25" hR="f26" stAng="f8" swAng="f27"/>
                <a:arcTo wR="f28" hR="f29" stAng="f9" swAng="f30"/>
                <a:arcTo wR="f31" hR="f32" stAng="f10" swAng="f33"/>
                <a:arcTo wR="f25" hR="f34" stAng="f11" swAng="f35"/>
                <a:arcTo wR="f36" hR="f37" stAng="f12" swAng="f38"/>
                <a:arcTo wR="f39" hR="f40" stAng="f41" swAng="f42"/>
                <a:arcTo wR="f43" hR="f44" stAng="f45" swAng="f46"/>
                <a:arcTo wR="f47" hR="f48" stAng="f49" swAng="f50"/>
                <a:arcTo wR="f51" hR="f52" stAng="f13" swAng="f53"/>
                <a:arcTo wR="f54" hR="f29" stAng="f14" swAng="f55"/>
                <a:close/>
              </a:path>
              <a:path w="43200" h="43200" fill="none">
                <a:moveTo>
                  <a:pt x="f56" y="f57"/>
                </a:moveTo>
                <a:arcTo wR="f54" hR="f29" stAng="f58" swAng="f59"/>
                <a:moveTo>
                  <a:pt x="f60" y="f61"/>
                </a:moveTo>
                <a:arcTo wR="f51" hR="f52" stAng="f62" swAng="f63"/>
                <a:moveTo>
                  <a:pt x="f64" y="f65"/>
                </a:moveTo>
                <a:arcTo wR="f43" hR="f44" stAng="f66" swAng="f67"/>
                <a:moveTo>
                  <a:pt x="f68" y="f69"/>
                </a:moveTo>
                <a:arcTo wR="f43" hR="f44" stAng="f70" swAng="f71"/>
                <a:moveTo>
                  <a:pt x="f72" y="f73"/>
                </a:moveTo>
                <a:arcTo wR="f39" hR="f40" stAng="f15" swAng="f74"/>
                <a:moveTo>
                  <a:pt x="f75" y="f76"/>
                </a:moveTo>
                <a:arcTo wR="f25" hR="f34" stAng="f77" swAng="f78"/>
                <a:moveTo>
                  <a:pt x="f79" y="f80"/>
                </a:moveTo>
                <a:arcTo wR="f31" hR="f32" stAng="f16" swAng="f81"/>
                <a:moveTo>
                  <a:pt x="f82" y="f83"/>
                </a:moveTo>
                <a:arcTo wR="f31" hR="f32" stAng="f17" swAng="f84"/>
                <a:moveTo>
                  <a:pt x="f85" y="f86"/>
                </a:moveTo>
                <a:arcTo wR="f28" hR="f29" stAng="f18" swAng="f87"/>
                <a:moveTo>
                  <a:pt x="f88" y="f89"/>
                </a:moveTo>
                <a:arcTo wR="f22" hR="f23" stAng="f19" swAng="f90"/>
                <a:moveTo>
                  <a:pt x="f91" y="f92"/>
                </a:moveTo>
                <a:arcTo wR="f22" hR="f23" stAng="f93" swAng="f94"/>
              </a:path>
            </a:pathLst>
          </a:custGeom>
          <a:solidFill>
            <a:srgbClr val="FFFF00"/>
          </a:solidFill>
          <a:ln w="12701" cap="flat">
            <a:solidFill>
              <a:srgbClr val="FFFF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708E70E5-4B6F-4890-B9C2-29AF085ECAF4}"/>
              </a:ext>
            </a:extLst>
          </p:cNvPr>
          <p:cNvSpPr txBox="1"/>
          <p:nvPr/>
        </p:nvSpPr>
        <p:spPr>
          <a:xfrm>
            <a:off x="1616768" y="2279370"/>
            <a:ext cx="2451652" cy="9541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0" i="0" u="none" strike="noStrike" kern="1200" cap="none" spc="0" baseline="0">
                <a:solidFill>
                  <a:srgbClr val="000000"/>
                </a:solidFill>
                <a:uFillTx/>
                <a:latin typeface="Segoe UI Light" pitchFamily="34"/>
                <a:cs typeface="Segoe UI Light" pitchFamily="34"/>
              </a:rPr>
              <a:t>Süße Grüße, Eure Andrea</a:t>
            </a:r>
          </a:p>
        </p:txBody>
      </p:sp>
      <p:sp>
        <p:nvSpPr>
          <p:cNvPr id="5" name="Wolke 14">
            <a:extLst>
              <a:ext uri="{FF2B5EF4-FFF2-40B4-BE49-F238E27FC236}">
                <a16:creationId xmlns:a16="http://schemas.microsoft.com/office/drawing/2014/main" id="{FE5DE90D-15AD-4AFB-87EF-6C3A9E7CD976}"/>
              </a:ext>
            </a:extLst>
          </p:cNvPr>
          <p:cNvSpPr/>
          <p:nvPr/>
        </p:nvSpPr>
        <p:spPr>
          <a:xfrm>
            <a:off x="3644350" y="543336"/>
            <a:ext cx="1457736" cy="1007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3200"/>
              <a:gd name="f7" fmla="+- 0 0 11429249"/>
              <a:gd name="f8" fmla="+- 0 0 8646143"/>
              <a:gd name="f9" fmla="+- 0 0 8748475"/>
              <a:gd name="f10" fmla="+- 0 0 7859163"/>
              <a:gd name="f11" fmla="+- 0 0 4722533"/>
              <a:gd name="f12" fmla="+- 0 0 2776035"/>
              <a:gd name="f13" fmla="+- 0 0 16496525"/>
              <a:gd name="f14" fmla="+- 0 0 14809710"/>
              <a:gd name="f15" fmla="+- 0 0 4217541"/>
              <a:gd name="f16" fmla="+- 0 0 824660"/>
              <a:gd name="f17" fmla="+- 0 0 8950887"/>
              <a:gd name="f18" fmla="+- 0 0 9809656"/>
              <a:gd name="f19" fmla="+- 0 0 4002417"/>
              <a:gd name="f20" fmla="val 3900"/>
              <a:gd name="f21" fmla="val 14370"/>
              <a:gd name="f22" fmla="val 6753"/>
              <a:gd name="f23" fmla="val 9190"/>
              <a:gd name="f24" fmla="val 7426832"/>
              <a:gd name="f25" fmla="val 5333"/>
              <a:gd name="f26" fmla="val 7267"/>
              <a:gd name="f27" fmla="val 5396714"/>
              <a:gd name="f28" fmla="val 4365"/>
              <a:gd name="f29" fmla="val 5945"/>
              <a:gd name="f30" fmla="val 5983381"/>
              <a:gd name="f31" fmla="val 4857"/>
              <a:gd name="f32" fmla="val 6595"/>
              <a:gd name="f33" fmla="val 7034504"/>
              <a:gd name="f34" fmla="val 7273"/>
              <a:gd name="f35" fmla="val 6541615"/>
              <a:gd name="f36" fmla="val 6775"/>
              <a:gd name="f37" fmla="val 9220"/>
              <a:gd name="f38" fmla="val 7816140"/>
              <a:gd name="f39" fmla="val 5785"/>
              <a:gd name="f40" fmla="val 7867"/>
              <a:gd name="f41" fmla="val 37501"/>
              <a:gd name="f42" fmla="val 6842000"/>
              <a:gd name="f43" fmla="val 6752"/>
              <a:gd name="f44" fmla="val 9215"/>
              <a:gd name="f45" fmla="val 1347096"/>
              <a:gd name="f46" fmla="val 6910353"/>
              <a:gd name="f47" fmla="val 7720"/>
              <a:gd name="f48" fmla="val 10543"/>
              <a:gd name="f49" fmla="val 3974558"/>
              <a:gd name="f50" fmla="val 4542661"/>
              <a:gd name="f51" fmla="val 4360"/>
              <a:gd name="f52" fmla="val 5918"/>
              <a:gd name="f53" fmla="val 8804134"/>
              <a:gd name="f54" fmla="val 4345"/>
              <a:gd name="f55" fmla="val 9151131"/>
              <a:gd name="f56" fmla="val 4693"/>
              <a:gd name="f57" fmla="val 26177"/>
              <a:gd name="f58" fmla="val 5204520"/>
              <a:gd name="f59" fmla="val 1585770"/>
              <a:gd name="f60" fmla="val 6928"/>
              <a:gd name="f61" fmla="val 34899"/>
              <a:gd name="f62" fmla="val 4416628"/>
              <a:gd name="f63" fmla="val 686848"/>
              <a:gd name="f64" fmla="val 16478"/>
              <a:gd name="f65" fmla="val 39090"/>
              <a:gd name="f66" fmla="val 8257448"/>
              <a:gd name="f67" fmla="val 844866"/>
              <a:gd name="f68" fmla="val 28827"/>
              <a:gd name="f69" fmla="val 34751"/>
              <a:gd name="f70" fmla="val 387196"/>
              <a:gd name="f71" fmla="val 959901"/>
              <a:gd name="f72" fmla="val 34129"/>
              <a:gd name="f73" fmla="val 22954"/>
              <a:gd name="f74" fmla="val 4255042"/>
              <a:gd name="f75" fmla="val 41798"/>
              <a:gd name="f76" fmla="val 15354"/>
              <a:gd name="f77" fmla="val 1819082"/>
              <a:gd name="f78" fmla="val 1665090"/>
              <a:gd name="f79" fmla="val 38324"/>
              <a:gd name="f80" fmla="val 5426"/>
              <a:gd name="f81" fmla="val 891534"/>
              <a:gd name="f82" fmla="val 29078"/>
              <a:gd name="f83" fmla="val 3952"/>
              <a:gd name="f84" fmla="val 1091722"/>
              <a:gd name="f85" fmla="val 22141"/>
              <a:gd name="f86" fmla="val 4720"/>
              <a:gd name="f87" fmla="val 1061181"/>
              <a:gd name="f88" fmla="val 14000"/>
              <a:gd name="f89" fmla="val 5192"/>
              <a:gd name="f90" fmla="val 739161"/>
              <a:gd name="f91" fmla="val 4127"/>
              <a:gd name="f92" fmla="val 15789"/>
              <a:gd name="f93" fmla="val 9459261"/>
              <a:gd name="f94" fmla="val 711490"/>
              <a:gd name="f95" fmla="+- 0 0 -90"/>
              <a:gd name="f96" fmla="+- 0 0 -180"/>
              <a:gd name="f97" fmla="+- 0 0 -270"/>
              <a:gd name="f98" fmla="+- 0 0 -360"/>
              <a:gd name="f99" fmla="*/ f3 1 43200"/>
              <a:gd name="f100" fmla="*/ f4 1 43200"/>
              <a:gd name="f101" fmla="val f5"/>
              <a:gd name="f102" fmla="val f6"/>
              <a:gd name="f103" fmla="*/ f95 f0 1"/>
              <a:gd name="f104" fmla="*/ f96 f0 1"/>
              <a:gd name="f105" fmla="*/ f97 f0 1"/>
              <a:gd name="f106" fmla="*/ f98 f0 1"/>
              <a:gd name="f107" fmla="+- f102 0 f101"/>
              <a:gd name="f108" fmla="*/ f103 1 f2"/>
              <a:gd name="f109" fmla="*/ f104 1 f2"/>
              <a:gd name="f110" fmla="*/ f105 1 f2"/>
              <a:gd name="f111" fmla="*/ f106 1 f2"/>
              <a:gd name="f112" fmla="*/ f107 1 2"/>
              <a:gd name="f113" fmla="*/ f107 1 43200"/>
              <a:gd name="f114" fmla="*/ f107 2977 1"/>
              <a:gd name="f115" fmla="*/ f107 3262 1"/>
              <a:gd name="f116" fmla="*/ f107 17087 1"/>
              <a:gd name="f117" fmla="*/ f107 17337 1"/>
              <a:gd name="f118" fmla="*/ f107 67 1"/>
              <a:gd name="f119" fmla="*/ f107 21577 1"/>
              <a:gd name="f120" fmla="*/ f107 21582 1"/>
              <a:gd name="f121" fmla="*/ f107 1235 1"/>
              <a:gd name="f122" fmla="+- f108 0 f1"/>
              <a:gd name="f123" fmla="+- f109 0 f1"/>
              <a:gd name="f124" fmla="+- f110 0 f1"/>
              <a:gd name="f125" fmla="+- f111 0 f1"/>
              <a:gd name="f126" fmla="+- f101 f112 0"/>
              <a:gd name="f127" fmla="*/ f114 1 21600"/>
              <a:gd name="f128" fmla="*/ f115 1 21600"/>
              <a:gd name="f129" fmla="*/ f116 1 21600"/>
              <a:gd name="f130" fmla="*/ f117 1 21600"/>
              <a:gd name="f131" fmla="*/ f118 1 21600"/>
              <a:gd name="f132" fmla="*/ f119 1 21600"/>
              <a:gd name="f133" fmla="*/ f120 1 21600"/>
              <a:gd name="f134" fmla="*/ f121 1 21600"/>
              <a:gd name="f135" fmla="*/ f133 1 f113"/>
              <a:gd name="f136" fmla="*/ f126 1 f113"/>
              <a:gd name="f137" fmla="*/ f132 1 f113"/>
              <a:gd name="f138" fmla="*/ f131 1 f113"/>
              <a:gd name="f139" fmla="*/ f134 1 f113"/>
              <a:gd name="f140" fmla="*/ f127 1 f113"/>
              <a:gd name="f141" fmla="*/ f129 1 f113"/>
              <a:gd name="f142" fmla="*/ f128 1 f113"/>
              <a:gd name="f143" fmla="*/ f130 1 f113"/>
              <a:gd name="f144" fmla="*/ f140 f99 1"/>
              <a:gd name="f145" fmla="*/ f141 f99 1"/>
              <a:gd name="f146" fmla="*/ f143 f100 1"/>
              <a:gd name="f147" fmla="*/ f142 f100 1"/>
              <a:gd name="f148" fmla="*/ f135 f99 1"/>
              <a:gd name="f149" fmla="*/ f136 f100 1"/>
              <a:gd name="f150" fmla="*/ f136 f99 1"/>
              <a:gd name="f151" fmla="*/ f137 f100 1"/>
              <a:gd name="f152" fmla="*/ f138 f99 1"/>
              <a:gd name="f153" fmla="*/ f139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2">
                <a:pos x="f148" y="f149"/>
              </a:cxn>
              <a:cxn ang="f123">
                <a:pos x="f150" y="f151"/>
              </a:cxn>
              <a:cxn ang="f124">
                <a:pos x="f152" y="f149"/>
              </a:cxn>
              <a:cxn ang="f125">
                <a:pos x="f150" y="f153"/>
              </a:cxn>
            </a:cxnLst>
            <a:rect l="f144" t="f147" r="f145" b="f146"/>
            <a:pathLst>
              <a:path w="43200" h="43200">
                <a:moveTo>
                  <a:pt x="f20" y="f21"/>
                </a:moveTo>
                <a:arcTo wR="f22" hR="f23" stAng="f7" swAng="f24"/>
                <a:arcTo wR="f25" hR="f26" stAng="f8" swAng="f27"/>
                <a:arcTo wR="f28" hR="f29" stAng="f9" swAng="f30"/>
                <a:arcTo wR="f31" hR="f32" stAng="f10" swAng="f33"/>
                <a:arcTo wR="f25" hR="f34" stAng="f11" swAng="f35"/>
                <a:arcTo wR="f36" hR="f37" stAng="f12" swAng="f38"/>
                <a:arcTo wR="f39" hR="f40" stAng="f41" swAng="f42"/>
                <a:arcTo wR="f43" hR="f44" stAng="f45" swAng="f46"/>
                <a:arcTo wR="f47" hR="f48" stAng="f49" swAng="f50"/>
                <a:arcTo wR="f51" hR="f52" stAng="f13" swAng="f53"/>
                <a:arcTo wR="f54" hR="f29" stAng="f14" swAng="f55"/>
                <a:close/>
              </a:path>
              <a:path w="43200" h="43200" fill="none">
                <a:moveTo>
                  <a:pt x="f56" y="f57"/>
                </a:moveTo>
                <a:arcTo wR="f54" hR="f29" stAng="f58" swAng="f59"/>
                <a:moveTo>
                  <a:pt x="f60" y="f61"/>
                </a:moveTo>
                <a:arcTo wR="f51" hR="f52" stAng="f62" swAng="f63"/>
                <a:moveTo>
                  <a:pt x="f64" y="f65"/>
                </a:moveTo>
                <a:arcTo wR="f43" hR="f44" stAng="f66" swAng="f67"/>
                <a:moveTo>
                  <a:pt x="f68" y="f69"/>
                </a:moveTo>
                <a:arcTo wR="f43" hR="f44" stAng="f70" swAng="f71"/>
                <a:moveTo>
                  <a:pt x="f72" y="f73"/>
                </a:moveTo>
                <a:arcTo wR="f39" hR="f40" stAng="f15" swAng="f74"/>
                <a:moveTo>
                  <a:pt x="f75" y="f76"/>
                </a:moveTo>
                <a:arcTo wR="f25" hR="f34" stAng="f77" swAng="f78"/>
                <a:moveTo>
                  <a:pt x="f79" y="f80"/>
                </a:moveTo>
                <a:arcTo wR="f31" hR="f32" stAng="f16" swAng="f81"/>
                <a:moveTo>
                  <a:pt x="f82" y="f83"/>
                </a:moveTo>
                <a:arcTo wR="f31" hR="f32" stAng="f17" swAng="f84"/>
                <a:moveTo>
                  <a:pt x="f85" y="f86"/>
                </a:moveTo>
                <a:arcTo wR="f28" hR="f29" stAng="f18" swAng="f87"/>
                <a:moveTo>
                  <a:pt x="f88" y="f89"/>
                </a:moveTo>
                <a:arcTo wR="f22" hR="f23" stAng="f19" swAng="f90"/>
                <a:moveTo>
                  <a:pt x="f91" y="f92"/>
                </a:moveTo>
                <a:arcTo wR="f22" hR="f23" stAng="f93" swAng="f94"/>
              </a:path>
            </a:pathLst>
          </a:custGeom>
          <a:solidFill>
            <a:srgbClr val="FFFF00"/>
          </a:solidFill>
          <a:ln w="12701" cap="flat">
            <a:solidFill>
              <a:srgbClr val="FFFF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Wolke 15">
            <a:extLst>
              <a:ext uri="{FF2B5EF4-FFF2-40B4-BE49-F238E27FC236}">
                <a16:creationId xmlns:a16="http://schemas.microsoft.com/office/drawing/2014/main" id="{8BCE5130-53B9-44F3-8FB2-956D8D7FD9C2}"/>
              </a:ext>
            </a:extLst>
          </p:cNvPr>
          <p:cNvSpPr/>
          <p:nvPr/>
        </p:nvSpPr>
        <p:spPr>
          <a:xfrm>
            <a:off x="9381204" y="4863547"/>
            <a:ext cx="2373471" cy="16068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3200"/>
              <a:gd name="f7" fmla="+- 0 0 11429249"/>
              <a:gd name="f8" fmla="+- 0 0 8646143"/>
              <a:gd name="f9" fmla="+- 0 0 8748475"/>
              <a:gd name="f10" fmla="+- 0 0 7859163"/>
              <a:gd name="f11" fmla="+- 0 0 4722533"/>
              <a:gd name="f12" fmla="+- 0 0 2776035"/>
              <a:gd name="f13" fmla="+- 0 0 16496525"/>
              <a:gd name="f14" fmla="+- 0 0 14809710"/>
              <a:gd name="f15" fmla="+- 0 0 4217541"/>
              <a:gd name="f16" fmla="+- 0 0 824660"/>
              <a:gd name="f17" fmla="+- 0 0 8950887"/>
              <a:gd name="f18" fmla="+- 0 0 9809656"/>
              <a:gd name="f19" fmla="+- 0 0 4002417"/>
              <a:gd name="f20" fmla="val 3900"/>
              <a:gd name="f21" fmla="val 14370"/>
              <a:gd name="f22" fmla="val 6753"/>
              <a:gd name="f23" fmla="val 9190"/>
              <a:gd name="f24" fmla="val 7426832"/>
              <a:gd name="f25" fmla="val 5333"/>
              <a:gd name="f26" fmla="val 7267"/>
              <a:gd name="f27" fmla="val 5396714"/>
              <a:gd name="f28" fmla="val 4365"/>
              <a:gd name="f29" fmla="val 5945"/>
              <a:gd name="f30" fmla="val 5983381"/>
              <a:gd name="f31" fmla="val 4857"/>
              <a:gd name="f32" fmla="val 6595"/>
              <a:gd name="f33" fmla="val 7034504"/>
              <a:gd name="f34" fmla="val 7273"/>
              <a:gd name="f35" fmla="val 6541615"/>
              <a:gd name="f36" fmla="val 6775"/>
              <a:gd name="f37" fmla="val 9220"/>
              <a:gd name="f38" fmla="val 7816140"/>
              <a:gd name="f39" fmla="val 5785"/>
              <a:gd name="f40" fmla="val 7867"/>
              <a:gd name="f41" fmla="val 37501"/>
              <a:gd name="f42" fmla="val 6842000"/>
              <a:gd name="f43" fmla="val 6752"/>
              <a:gd name="f44" fmla="val 9215"/>
              <a:gd name="f45" fmla="val 1347096"/>
              <a:gd name="f46" fmla="val 6910353"/>
              <a:gd name="f47" fmla="val 7720"/>
              <a:gd name="f48" fmla="val 10543"/>
              <a:gd name="f49" fmla="val 3974558"/>
              <a:gd name="f50" fmla="val 4542661"/>
              <a:gd name="f51" fmla="val 4360"/>
              <a:gd name="f52" fmla="val 5918"/>
              <a:gd name="f53" fmla="val 8804134"/>
              <a:gd name="f54" fmla="val 4345"/>
              <a:gd name="f55" fmla="val 9151131"/>
              <a:gd name="f56" fmla="val 4693"/>
              <a:gd name="f57" fmla="val 26177"/>
              <a:gd name="f58" fmla="val 5204520"/>
              <a:gd name="f59" fmla="val 1585770"/>
              <a:gd name="f60" fmla="val 6928"/>
              <a:gd name="f61" fmla="val 34899"/>
              <a:gd name="f62" fmla="val 4416628"/>
              <a:gd name="f63" fmla="val 686848"/>
              <a:gd name="f64" fmla="val 16478"/>
              <a:gd name="f65" fmla="val 39090"/>
              <a:gd name="f66" fmla="val 8257448"/>
              <a:gd name="f67" fmla="val 844866"/>
              <a:gd name="f68" fmla="val 28827"/>
              <a:gd name="f69" fmla="val 34751"/>
              <a:gd name="f70" fmla="val 387196"/>
              <a:gd name="f71" fmla="val 959901"/>
              <a:gd name="f72" fmla="val 34129"/>
              <a:gd name="f73" fmla="val 22954"/>
              <a:gd name="f74" fmla="val 4255042"/>
              <a:gd name="f75" fmla="val 41798"/>
              <a:gd name="f76" fmla="val 15354"/>
              <a:gd name="f77" fmla="val 1819082"/>
              <a:gd name="f78" fmla="val 1665090"/>
              <a:gd name="f79" fmla="val 38324"/>
              <a:gd name="f80" fmla="val 5426"/>
              <a:gd name="f81" fmla="val 891534"/>
              <a:gd name="f82" fmla="val 29078"/>
              <a:gd name="f83" fmla="val 3952"/>
              <a:gd name="f84" fmla="val 1091722"/>
              <a:gd name="f85" fmla="val 22141"/>
              <a:gd name="f86" fmla="val 4720"/>
              <a:gd name="f87" fmla="val 1061181"/>
              <a:gd name="f88" fmla="val 14000"/>
              <a:gd name="f89" fmla="val 5192"/>
              <a:gd name="f90" fmla="val 739161"/>
              <a:gd name="f91" fmla="val 4127"/>
              <a:gd name="f92" fmla="val 15789"/>
              <a:gd name="f93" fmla="val 9459261"/>
              <a:gd name="f94" fmla="val 711490"/>
              <a:gd name="f95" fmla="+- 0 0 -90"/>
              <a:gd name="f96" fmla="+- 0 0 -180"/>
              <a:gd name="f97" fmla="+- 0 0 -270"/>
              <a:gd name="f98" fmla="+- 0 0 -360"/>
              <a:gd name="f99" fmla="*/ f3 1 43200"/>
              <a:gd name="f100" fmla="*/ f4 1 43200"/>
              <a:gd name="f101" fmla="val f5"/>
              <a:gd name="f102" fmla="val f6"/>
              <a:gd name="f103" fmla="*/ f95 f0 1"/>
              <a:gd name="f104" fmla="*/ f96 f0 1"/>
              <a:gd name="f105" fmla="*/ f97 f0 1"/>
              <a:gd name="f106" fmla="*/ f98 f0 1"/>
              <a:gd name="f107" fmla="+- f102 0 f101"/>
              <a:gd name="f108" fmla="*/ f103 1 f2"/>
              <a:gd name="f109" fmla="*/ f104 1 f2"/>
              <a:gd name="f110" fmla="*/ f105 1 f2"/>
              <a:gd name="f111" fmla="*/ f106 1 f2"/>
              <a:gd name="f112" fmla="*/ f107 1 2"/>
              <a:gd name="f113" fmla="*/ f107 1 43200"/>
              <a:gd name="f114" fmla="*/ f107 2977 1"/>
              <a:gd name="f115" fmla="*/ f107 3262 1"/>
              <a:gd name="f116" fmla="*/ f107 17087 1"/>
              <a:gd name="f117" fmla="*/ f107 17337 1"/>
              <a:gd name="f118" fmla="*/ f107 67 1"/>
              <a:gd name="f119" fmla="*/ f107 21577 1"/>
              <a:gd name="f120" fmla="*/ f107 21582 1"/>
              <a:gd name="f121" fmla="*/ f107 1235 1"/>
              <a:gd name="f122" fmla="+- f108 0 f1"/>
              <a:gd name="f123" fmla="+- f109 0 f1"/>
              <a:gd name="f124" fmla="+- f110 0 f1"/>
              <a:gd name="f125" fmla="+- f111 0 f1"/>
              <a:gd name="f126" fmla="+- f101 f112 0"/>
              <a:gd name="f127" fmla="*/ f114 1 21600"/>
              <a:gd name="f128" fmla="*/ f115 1 21600"/>
              <a:gd name="f129" fmla="*/ f116 1 21600"/>
              <a:gd name="f130" fmla="*/ f117 1 21600"/>
              <a:gd name="f131" fmla="*/ f118 1 21600"/>
              <a:gd name="f132" fmla="*/ f119 1 21600"/>
              <a:gd name="f133" fmla="*/ f120 1 21600"/>
              <a:gd name="f134" fmla="*/ f121 1 21600"/>
              <a:gd name="f135" fmla="*/ f133 1 f113"/>
              <a:gd name="f136" fmla="*/ f126 1 f113"/>
              <a:gd name="f137" fmla="*/ f132 1 f113"/>
              <a:gd name="f138" fmla="*/ f131 1 f113"/>
              <a:gd name="f139" fmla="*/ f134 1 f113"/>
              <a:gd name="f140" fmla="*/ f127 1 f113"/>
              <a:gd name="f141" fmla="*/ f129 1 f113"/>
              <a:gd name="f142" fmla="*/ f128 1 f113"/>
              <a:gd name="f143" fmla="*/ f130 1 f113"/>
              <a:gd name="f144" fmla="*/ f140 f99 1"/>
              <a:gd name="f145" fmla="*/ f141 f99 1"/>
              <a:gd name="f146" fmla="*/ f143 f100 1"/>
              <a:gd name="f147" fmla="*/ f142 f100 1"/>
              <a:gd name="f148" fmla="*/ f135 f99 1"/>
              <a:gd name="f149" fmla="*/ f136 f100 1"/>
              <a:gd name="f150" fmla="*/ f136 f99 1"/>
              <a:gd name="f151" fmla="*/ f137 f100 1"/>
              <a:gd name="f152" fmla="*/ f138 f99 1"/>
              <a:gd name="f153" fmla="*/ f139 f10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2">
                <a:pos x="f148" y="f149"/>
              </a:cxn>
              <a:cxn ang="f123">
                <a:pos x="f150" y="f151"/>
              </a:cxn>
              <a:cxn ang="f124">
                <a:pos x="f152" y="f149"/>
              </a:cxn>
              <a:cxn ang="f125">
                <a:pos x="f150" y="f153"/>
              </a:cxn>
            </a:cxnLst>
            <a:rect l="f144" t="f147" r="f145" b="f146"/>
            <a:pathLst>
              <a:path w="43200" h="43200">
                <a:moveTo>
                  <a:pt x="f20" y="f21"/>
                </a:moveTo>
                <a:arcTo wR="f22" hR="f23" stAng="f7" swAng="f24"/>
                <a:arcTo wR="f25" hR="f26" stAng="f8" swAng="f27"/>
                <a:arcTo wR="f28" hR="f29" stAng="f9" swAng="f30"/>
                <a:arcTo wR="f31" hR="f32" stAng="f10" swAng="f33"/>
                <a:arcTo wR="f25" hR="f34" stAng="f11" swAng="f35"/>
                <a:arcTo wR="f36" hR="f37" stAng="f12" swAng="f38"/>
                <a:arcTo wR="f39" hR="f40" stAng="f41" swAng="f42"/>
                <a:arcTo wR="f43" hR="f44" stAng="f45" swAng="f46"/>
                <a:arcTo wR="f47" hR="f48" stAng="f49" swAng="f50"/>
                <a:arcTo wR="f51" hR="f52" stAng="f13" swAng="f53"/>
                <a:arcTo wR="f54" hR="f29" stAng="f14" swAng="f55"/>
                <a:close/>
              </a:path>
              <a:path w="43200" h="43200" fill="none">
                <a:moveTo>
                  <a:pt x="f56" y="f57"/>
                </a:moveTo>
                <a:arcTo wR="f54" hR="f29" stAng="f58" swAng="f59"/>
                <a:moveTo>
                  <a:pt x="f60" y="f61"/>
                </a:moveTo>
                <a:arcTo wR="f51" hR="f52" stAng="f62" swAng="f63"/>
                <a:moveTo>
                  <a:pt x="f64" y="f65"/>
                </a:moveTo>
                <a:arcTo wR="f43" hR="f44" stAng="f66" swAng="f67"/>
                <a:moveTo>
                  <a:pt x="f68" y="f69"/>
                </a:moveTo>
                <a:arcTo wR="f43" hR="f44" stAng="f70" swAng="f71"/>
                <a:moveTo>
                  <a:pt x="f72" y="f73"/>
                </a:moveTo>
                <a:arcTo wR="f39" hR="f40" stAng="f15" swAng="f74"/>
                <a:moveTo>
                  <a:pt x="f75" y="f76"/>
                </a:moveTo>
                <a:arcTo wR="f25" hR="f34" stAng="f77" swAng="f78"/>
                <a:moveTo>
                  <a:pt x="f79" y="f80"/>
                </a:moveTo>
                <a:arcTo wR="f31" hR="f32" stAng="f16" swAng="f81"/>
                <a:moveTo>
                  <a:pt x="f82" y="f83"/>
                </a:moveTo>
                <a:arcTo wR="f31" hR="f32" stAng="f17" swAng="f84"/>
                <a:moveTo>
                  <a:pt x="f85" y="f86"/>
                </a:moveTo>
                <a:arcTo wR="f28" hR="f29" stAng="f18" swAng="f87"/>
                <a:moveTo>
                  <a:pt x="f88" y="f89"/>
                </a:moveTo>
                <a:arcTo wR="f22" hR="f23" stAng="f19" swAng="f90"/>
                <a:moveTo>
                  <a:pt x="f91" y="f92"/>
                </a:moveTo>
                <a:arcTo wR="f22" hR="f23" stAng="f93" swAng="f94"/>
              </a:path>
            </a:pathLst>
          </a:custGeom>
          <a:solidFill>
            <a:srgbClr val="FFFF00"/>
          </a:solidFill>
          <a:ln w="12701" cap="flat">
            <a:solidFill>
              <a:srgbClr val="FFFF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EDF51-6343-49CE-A3D3-2B218EF05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4143" y="1990575"/>
            <a:ext cx="3932240" cy="1600200"/>
          </a:xfrm>
        </p:spPr>
        <p:txBody>
          <a:bodyPr anchorCtr="1"/>
          <a:lstStyle/>
          <a:p>
            <a:pPr lvl="0" algn="ctr"/>
            <a:r>
              <a:rPr lang="en-US" sz="4800" b="1">
                <a:latin typeface="Segoe UI Light" pitchFamily="34"/>
                <a:cs typeface="Segoe UI Light" pitchFamily="34"/>
              </a:rPr>
              <a:t>Hasengrüße von Cintia</a:t>
            </a:r>
          </a:p>
        </p:txBody>
      </p:sp>
      <p:pic>
        <p:nvPicPr>
          <p:cNvPr id="3" name="Bildplatzhalter 9" descr="Ein Bild, das Gewebe, Raum enthält.&#10;&#10;Automatisch generierte Beschreibung">
            <a:extLst>
              <a:ext uri="{FF2B5EF4-FFF2-40B4-BE49-F238E27FC236}">
                <a16:creationId xmlns:a16="http://schemas.microsoft.com/office/drawing/2014/main" id="{4A65101D-0BDB-41BF-8E8F-608892D9D4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-456" t="66329" r="456" b="1706"/>
          <a:stretch>
            <a:fillRect/>
          </a:stretch>
        </p:blipFill>
        <p:spPr>
          <a:xfrm>
            <a:off x="287341" y="4220303"/>
            <a:ext cx="5645853" cy="2344009"/>
          </a:xfrm>
        </p:spPr>
      </p:pic>
      <p:pic>
        <p:nvPicPr>
          <p:cNvPr id="4" name="Inhaltsplatzhalter 4" descr="Ein Bild, das Person, jung, Frau, suchend enthält.&#10;&#10;Automatisch generierte Beschreibung">
            <a:extLst>
              <a:ext uri="{FF2B5EF4-FFF2-40B4-BE49-F238E27FC236}">
                <a16:creationId xmlns:a16="http://schemas.microsoft.com/office/drawing/2014/main" id="{B6A670DB-AEC9-4EFC-9626-B6AD3300E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9" r="7741" b="2"/>
          <a:stretch>
            <a:fillRect/>
          </a:stretch>
        </p:blipFill>
        <p:spPr>
          <a:xfrm rot="5400013">
            <a:off x="5719823" y="376171"/>
            <a:ext cx="6858000" cy="61056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46A704-AD02-4A39-B59A-9DA0215F26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30388" y="2590696"/>
            <a:ext cx="3651464" cy="1676607"/>
          </a:xfrm>
        </p:spPr>
        <p:txBody>
          <a:bodyPr anchorCtr="1">
            <a:noAutofit/>
          </a:bodyPr>
          <a:lstStyle/>
          <a:p>
            <a:pPr lvl="0" algn="ctr"/>
            <a:r>
              <a:rPr lang="de-DE" b="1">
                <a:latin typeface="Segoe UI Light" pitchFamily="34"/>
                <a:cs typeface="Segoe UI Light" pitchFamily="34"/>
              </a:rPr>
              <a:t>Jenny schickt blumige Ostergrüße</a:t>
            </a:r>
          </a:p>
        </p:txBody>
      </p:sp>
      <p:pic>
        <p:nvPicPr>
          <p:cNvPr id="3" name="Inhaltsplatzhalter 4" descr="Ein Bild, das Person, Frau, haltend, Tisch enthält.&#10;&#10;Automatisch generierte Beschreibung">
            <a:extLst>
              <a:ext uri="{FF2B5EF4-FFF2-40B4-BE49-F238E27FC236}">
                <a16:creationId xmlns:a16="http://schemas.microsoft.com/office/drawing/2014/main" id="{BFEBC345-3998-43E7-A46B-43637376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29" r="1" b="16780"/>
          <a:stretch>
            <a:fillRect/>
          </a:stretch>
        </p:blipFill>
        <p:spPr>
          <a:xfrm>
            <a:off x="106811" y="9"/>
            <a:ext cx="7552944" cy="685799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1AB26D23-CA0C-42D2-A0EC-A66BA63DE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71001" y="4121429"/>
            <a:ext cx="2006605" cy="2736570"/>
          </a:xfrm>
        </p:spPr>
        <p:txBody>
          <a:bodyPr/>
          <a:lstStyle/>
          <a:p>
            <a:pPr lvl="0"/>
            <a:r>
              <a:rPr lang="de-DE"/>
              <a:t>Eure </a:t>
            </a:r>
            <a:br>
              <a:rPr lang="de-DE"/>
            </a:br>
            <a:r>
              <a:rPr lang="de-DE"/>
              <a:t>hasige </a:t>
            </a:r>
            <a:br>
              <a:rPr lang="de-DE"/>
            </a:br>
            <a:r>
              <a:rPr lang="de-DE"/>
              <a:t>Simone</a:t>
            </a:r>
          </a:p>
        </p:txBody>
      </p:sp>
      <p:pic>
        <p:nvPicPr>
          <p:cNvPr id="3" name="Inhaltsplatzhalter 4" descr="Ein Bild, das Person, drinnen, sitzend, Tisch enthält.&#10;&#10;Automatisch generierte Beschreibung">
            <a:extLst>
              <a:ext uri="{FF2B5EF4-FFF2-40B4-BE49-F238E27FC236}">
                <a16:creationId xmlns:a16="http://schemas.microsoft.com/office/drawing/2014/main" id="{56D96A60-A440-41D0-93F1-F1C8A5E0D37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6579" r="1" b="27941"/>
          <a:stretch>
            <a:fillRect/>
          </a:stretch>
        </p:blipFill>
        <p:spPr>
          <a:xfrm>
            <a:off x="0" y="0"/>
            <a:ext cx="9271001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81094DBC-E0DE-43D5-B6FD-CCA4674B3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8247" y="2998655"/>
            <a:ext cx="4165210" cy="860697"/>
          </a:xfrm>
        </p:spPr>
        <p:txBody>
          <a:bodyPr anchorCtr="1"/>
          <a:lstStyle/>
          <a:p>
            <a:pPr lvl="0" algn="ctr"/>
            <a:r>
              <a:rPr lang="de-DE" sz="4000" b="1">
                <a:latin typeface="Segoe UI Light" pitchFamily="34"/>
                <a:cs typeface="Segoe UI Light" pitchFamily="34"/>
              </a:rPr>
              <a:t>...wünscht Euch Jola</a:t>
            </a:r>
          </a:p>
        </p:txBody>
      </p:sp>
      <p:pic>
        <p:nvPicPr>
          <p:cNvPr id="3" name="Inhaltsplatzhalter 4" descr="Ein Bild, das drinnen, Person, Tisch, Frau enthält.&#10;&#10;Automatisch generierte Beschreibung">
            <a:extLst>
              <a:ext uri="{FF2B5EF4-FFF2-40B4-BE49-F238E27FC236}">
                <a16:creationId xmlns:a16="http://schemas.microsoft.com/office/drawing/2014/main" id="{5CDDF79A-86B6-476B-BCC9-ABC3E3181BA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tretch>
            <a:fillRect/>
          </a:stretch>
        </p:blipFill>
        <p:spPr>
          <a:xfrm>
            <a:off x="1336578" y="77788"/>
            <a:ext cx="5781678" cy="670242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Breitbild</PresentationFormat>
  <Paragraphs>21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Rockwell</vt:lpstr>
      <vt:lpstr>Segoe UI Light</vt:lpstr>
      <vt:lpstr>Office</vt:lpstr>
      <vt:lpstr>Ostergrüße aus der Kita</vt:lpstr>
      <vt:lpstr>PowerPoint-Präsentation</vt:lpstr>
      <vt:lpstr>PowerPoint-Präsentation</vt:lpstr>
      <vt:lpstr>...wünscht Euch  Eure Rosi</vt:lpstr>
      <vt:lpstr>PowerPoint-Präsentation</vt:lpstr>
      <vt:lpstr>Hasengrüße von Cintia</vt:lpstr>
      <vt:lpstr>Jenny schickt blumige Ostergrüße</vt:lpstr>
      <vt:lpstr>Eure  hasige  Simone</vt:lpstr>
      <vt:lpstr>...wünscht Euch Jola</vt:lpstr>
      <vt:lpstr>Julia wünscht Euch   fröhliche Ostertage!</vt:lpstr>
      <vt:lpstr>Blumigduftende Ostergrüße von Patricia</vt:lpstr>
      <vt:lpstr>...schickt Euch Sabine</vt:lpstr>
      <vt:lpstr>…liebe Osterhasengrüße auch von Vanessa</vt:lpstr>
      <vt:lpstr>PowerPoint-Präsentation</vt:lpstr>
      <vt:lpstr>Eure Yvonne</vt:lpstr>
      <vt:lpstr>Wir sind auch weiterhin für Euch da!</vt:lpstr>
      <vt:lpstr>…wir sehen uns wieder!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Ostergrüße aus der Kita</dc:title>
  <dc:creator>Hubert Magin</dc:creator>
  <cp:lastModifiedBy>Hubert Magin</cp:lastModifiedBy>
  <cp:revision>2</cp:revision>
  <dcterms:created xsi:type="dcterms:W3CDTF">2020-04-09T10:29:16Z</dcterms:created>
  <dcterms:modified xsi:type="dcterms:W3CDTF">2020-04-09T12:15:58Z</dcterms:modified>
</cp:coreProperties>
</file>